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74" r:id="rId4"/>
    <p:sldId id="257" r:id="rId5"/>
    <p:sldId id="271" r:id="rId6"/>
    <p:sldId id="270" r:id="rId7"/>
    <p:sldId id="269" r:id="rId8"/>
    <p:sldId id="272" r:id="rId9"/>
    <p:sldId id="258" r:id="rId10"/>
    <p:sldId id="259" r:id="rId11"/>
    <p:sldId id="260" r:id="rId12"/>
    <p:sldId id="261" r:id="rId13"/>
    <p:sldId id="262" r:id="rId14"/>
    <p:sldId id="276" r:id="rId15"/>
    <p:sldId id="263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1B50-57E9-4CB2-B891-E42022508A75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A11B-344E-4EE3-9178-F4007540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1B50-57E9-4CB2-B891-E42022508A75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A11B-344E-4EE3-9178-F4007540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1B50-57E9-4CB2-B891-E42022508A75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A11B-344E-4EE3-9178-F4007540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1B50-57E9-4CB2-B891-E42022508A75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A11B-344E-4EE3-9178-F4007540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1B50-57E9-4CB2-B891-E42022508A75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A11B-344E-4EE3-9178-F4007540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1B50-57E9-4CB2-B891-E42022508A75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A11B-344E-4EE3-9178-F4007540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1B50-57E9-4CB2-B891-E42022508A75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A11B-344E-4EE3-9178-F4007540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1B50-57E9-4CB2-B891-E42022508A75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A11B-344E-4EE3-9178-F4007540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1B50-57E9-4CB2-B891-E42022508A75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A11B-344E-4EE3-9178-F4007540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1B50-57E9-4CB2-B891-E42022508A75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A11B-344E-4EE3-9178-F4007540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1B50-57E9-4CB2-B891-E42022508A75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A11B-344E-4EE3-9178-F4007540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A1B50-57E9-4CB2-B891-E42022508A75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4A11B-344E-4EE3-9178-F4007540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Светлана\Desktop\фон 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59600" y="12858816"/>
            <a:ext cx="11334723" cy="8501042"/>
          </a:xfrm>
          <a:prstGeom prst="rect">
            <a:avLst/>
          </a:prstGeom>
          <a:noFill/>
        </p:spPr>
      </p:pic>
      <p:pic>
        <p:nvPicPr>
          <p:cNvPr id="6" name="Рисунок 5" descr="C:\Users\Светлана\Desktop\фон 1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57224" y="1785926"/>
            <a:ext cx="7858180" cy="414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cs typeface="FrankRuehl" pitchFamily="34" charset="-79"/>
              </a:rPr>
              <a:t>МАДОУ СЦРР «Детский сад «Золотой ключик»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FrankRuehl" pitchFamily="34" charset="-79"/>
              </a:rPr>
              <a:t>ВТОРАЯ МЛАДШАЯ ГРУППА №1                                             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rankRuehl" pitchFamily="34" charset="-79"/>
              </a:rPr>
              <a:t>«НЕПОСЕДЫ»                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rankRuehl" pitchFamily="34" charset="-79"/>
              </a:rPr>
              <a:t>                                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FrankRuehl" pitchFamily="34" charset="-79"/>
              </a:rPr>
              <a:t>Итоги учебного 2018-2019 года. </a:t>
            </a:r>
          </a:p>
          <a:p>
            <a:pPr algn="ctr"/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FrankRuehl" pitchFamily="34" charset="-79"/>
            </a:endParaRPr>
          </a:p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FrankRuehl" pitchFamily="34" charset="-79"/>
              </a:rPr>
              <a:t>Воспитатель Кравченко С.В.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FrankRuehl" pitchFamily="34" charset="-79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Светлана\Desktop\фон 1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22846" y="404553"/>
            <a:ext cx="6267873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Участие детей и родителей в конкурсах ДОУ , жизни группы.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C:\Users\Светлана\Desktop\фото лего с телефона\IMG-20180928-WA000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928802"/>
            <a:ext cx="3000396" cy="2714644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C:\Users\Светлана\Desktop\фото лего с телефона\IMG-20180928-WA000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1928802"/>
            <a:ext cx="4580249" cy="2521954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285852" y="5357826"/>
            <a:ext cx="614366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Флешмоб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 родителей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группы  к юбилею детского сада.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Светлана\Desktop\фон 1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ветлана\Desktop\11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357562"/>
            <a:ext cx="4143404" cy="3143272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C:\Users\Светлана\Desktop\11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214290"/>
            <a:ext cx="3126171" cy="4023951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1538" y="1928802"/>
            <a:ext cx="42148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Светлана\Desktop\фон 1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C:\Users\Светлана\Desktop\фон 111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ветлана\Desktop\фото для отчета 2018-19г\Выставка сладост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876"/>
            <a:ext cx="3643338" cy="2714644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1538" y="6429396"/>
            <a:ext cx="371477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Выставка работ из пластилина                    « Сладости для радости»</a:t>
            </a:r>
            <a:endParaRPr lang="ru-RU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C:\Users\B215~1\AppData\Local\Temp\Rar$DIa0.715\IMG_19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85728"/>
            <a:ext cx="3857652" cy="2257821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86314" y="2857496"/>
            <a:ext cx="421484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Участие родителей и детей в                              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Лего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-фестивале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Рисунок 10" descr="C:\Users\Светлана\Desktop\IMG-20190118-WA004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52" y="285728"/>
            <a:ext cx="2214578" cy="2857520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 descr="C:\Users\Светлана\Desktop\фото лего с телефона\IMG-20190119-WA003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42" y="3500438"/>
            <a:ext cx="2428892" cy="17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Светлана\Desktop\фото лего с телефона\IMG-20190119-WA0033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2198" y="5058806"/>
            <a:ext cx="2685741" cy="179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Светлана\Desktop\фон 1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ветлана\Desktop\фото лего с телефона\IMG-20181226-WA001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857364"/>
            <a:ext cx="3442105" cy="408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71902" y="428604"/>
            <a:ext cx="507209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Праздники</a:t>
            </a:r>
            <a:endParaRPr lang="ru-RU" sz="5400" dirty="0"/>
          </a:p>
        </p:txBody>
      </p:sp>
      <p:pic>
        <p:nvPicPr>
          <p:cNvPr id="7" name="Рисунок 6" descr="C:\Users\Светлана\Desktop\фото для отчета 2018-19г\IMG-20190306-WA001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500174"/>
            <a:ext cx="4071966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143504" y="4714884"/>
            <a:ext cx="342902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Мальчики поздравляют маму                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 8 марта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6000768"/>
            <a:ext cx="364333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Новогодний утренник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9690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Дефиле в костюмах из бросового материала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C:\Users\Светлана\Desktop\фото для отчета 2018-19г\IMG-20190306-WA002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532924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ветлана\Desktop\фото для отчета 2018-19г\IMG-20190306-WA002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2571768" cy="291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ветлана\Desktop\фото для отчета 2018-19г\IMG-20190306-WA003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429000"/>
            <a:ext cx="2714644" cy="326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ветлана\Desktop\фото для отчета 2018-19г\IMG-20190306-WA002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786190"/>
            <a:ext cx="2071702" cy="271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Театральная студия «Непоседы»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C:\Users\Светлана\Desktop\фото ноябрь 2018 театр и пр\IMG_3770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285860"/>
            <a:ext cx="3214710" cy="2300285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C:\Users\Светлана\Desktop\фото для отчета 2018-19г\IMG-20190311-WA000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929066"/>
            <a:ext cx="3357586" cy="2714644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C:\Users\Светлана\Desktop\фото для отчета 2018-19г\IMG_376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1000108"/>
            <a:ext cx="3786214" cy="2357454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C:\Users\Светлана\Desktop\фото для отчета 2018-19г\IMG-20190324-WA000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929066"/>
            <a:ext cx="4000528" cy="2643206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5" descr="C:\Users\Светлана\Desktop\Аттестация 2017\Фото для атитестации\DSC0276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7286675" cy="491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Светлана\Desktop\Аттестация 2017\Наш участок\0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14818"/>
            <a:ext cx="3541717" cy="233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Светлана\Desktop\фон 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59600" y="12858816"/>
            <a:ext cx="11334723" cy="8501042"/>
          </a:xfrm>
          <a:prstGeom prst="rect">
            <a:avLst/>
          </a:prstGeom>
          <a:noFill/>
        </p:spPr>
      </p:pic>
      <p:pic>
        <p:nvPicPr>
          <p:cNvPr id="6" name="Рисунок 5" descr="C:\Users\Светлана\Desktop\фон 1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29785" cy="721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14480" y="1714488"/>
            <a:ext cx="7143800" cy="514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11463" y="0"/>
            <a:ext cx="49325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Детский сад у нас хорош,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Лучше сада не найдешь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Мы расскажем вам о  том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Как мы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весело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живем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Светлана\Desktop\фото для отчета 2018-19г\IMG_20190312_100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185738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Светлана\Desktop\фото для отчета 2018-19г\IMG_20190312_1008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000504"/>
            <a:ext cx="257176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фото\ФОТО на работе\DSC001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214422"/>
            <a:ext cx="3143240" cy="252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14678" y="5786454"/>
            <a:ext cx="542928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Изо деятельность.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Традиционное и не традиционное рисование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 descr="https://avatars.mds.yandex.net/get-pdb/1345964/0694ff16-e064-4dbc-9a1f-86d405f3b2bd/s1200?webp=false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1214422"/>
            <a:ext cx="307180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avatars.mds.yandex.net/get-pdb/901820/0da3d4bc-af3a-484e-9e05-4e739fa4fdb1/s1200?webp=fals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3786190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Светлана\Desktop\фон 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59600" y="12858816"/>
            <a:ext cx="11334723" cy="8501042"/>
          </a:xfrm>
          <a:prstGeom prst="rect">
            <a:avLst/>
          </a:prstGeom>
          <a:noFill/>
        </p:spPr>
      </p:pic>
      <p:pic>
        <p:nvPicPr>
          <p:cNvPr id="6" name="Рисунок 5" descr="C:\Users\Светлана\Desktop\фон 1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9143999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ветлана\Desktop\фото ноябрь 2018 театр и пр\IMG_38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143248"/>
            <a:ext cx="435771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071934" y="928670"/>
            <a:ext cx="492922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Продукт детской изобразительной деятельности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C:\Users\Светлана\Desktop\фото ноябрь 2018 театр и пр\IMG_37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928670"/>
            <a:ext cx="3613155" cy="255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Светлана\Desktop\фото для отчета 2018-19г\IMG_20190312_1410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285992"/>
            <a:ext cx="2791000" cy="41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Светлана\Desktop\фото для отчета 2018-19г\IMG_20190314_16453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4810" y="4000504"/>
            <a:ext cx="1832950" cy="246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Светлана\Desktop\фото ноябрь 2018 театр и пр\IMG_377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429024" cy="2286016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C:\Users\Светлана\Desktop\фото ноябрь 2018 театр и пр\IMG_37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571876"/>
            <a:ext cx="4357718" cy="2857496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857752" y="0"/>
            <a:ext cx="4000528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haroni" pitchFamily="2" charset="-79"/>
              </a:rPr>
              <a:t>Конструирование</a:t>
            </a:r>
            <a:endParaRPr lang="ru-RU" sz="3200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7" name="Рисунок 6" descr="C:\Users\Светлана\Desktop\фото для отчета 2018-19г\IMG_20190312_1011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071810"/>
            <a:ext cx="2571768" cy="300037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143372" y="500042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«Дети охотно всегда чем-нибудь занимаются. Это весьма полезно, а потому не только не следует этому мешать, но нужно принимать меры к тому, чтобы всегда у них было что делать». </a:t>
            </a:r>
          </a:p>
          <a:p>
            <a:r>
              <a:rPr lang="ru-RU" dirty="0" smtClean="0"/>
              <a:t>                                                             </a:t>
            </a:r>
            <a:r>
              <a:rPr lang="ru-RU" i="1" dirty="0" smtClean="0"/>
              <a:t>                                     </a:t>
            </a:r>
            <a:r>
              <a:rPr lang="ru-RU" i="1" dirty="0" smtClean="0">
                <a:solidFill>
                  <a:srgbClr val="0070C0"/>
                </a:solidFill>
              </a:rPr>
              <a:t>Ян </a:t>
            </a:r>
            <a:r>
              <a:rPr lang="ru-RU" i="1" dirty="0" err="1" smtClean="0">
                <a:solidFill>
                  <a:srgbClr val="0070C0"/>
                </a:solidFill>
              </a:rPr>
              <a:t>Амос</a:t>
            </a:r>
            <a:r>
              <a:rPr lang="ru-RU" i="1" dirty="0" smtClean="0">
                <a:solidFill>
                  <a:srgbClr val="0070C0"/>
                </a:solidFill>
              </a:rPr>
              <a:t> Коменский</a:t>
            </a:r>
            <a:r>
              <a:rPr lang="ru-RU" dirty="0" smtClean="0">
                <a:solidFill>
                  <a:srgbClr val="0070C0"/>
                </a:solidFill>
              </a:rPr>
              <a:t> 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Светлана\Desktop\фон 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59600" y="12858816"/>
            <a:ext cx="11334723" cy="8501042"/>
          </a:xfrm>
          <a:prstGeom prst="rect">
            <a:avLst/>
          </a:prstGeom>
          <a:noFill/>
        </p:spPr>
      </p:pic>
      <p:pic>
        <p:nvPicPr>
          <p:cNvPr id="6" name="Рисунок 5" descr="C:\Users\Светлана\Desktop\фон 1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ветлана\Desktop\фото лего с телефона\IMG-20180925-WA001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496"/>
            <a:ext cx="4143404" cy="3429024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 descr="C:\Users\Светлана\Desktop\фото лего с телефона\IMG-20180925-WA001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428604"/>
            <a:ext cx="4000528" cy="3357586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929158" y="4572008"/>
            <a:ext cx="42148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Беседы с детьми о правилах  поведения на дороге .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ПДД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28" y="928670"/>
            <a:ext cx="3600448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Ходьба по массажным дорожкам. До, и после сна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357694"/>
            <a:ext cx="3843374" cy="1138230"/>
          </a:xfrm>
        </p:spPr>
        <p:txBody>
          <a:bodyPr>
            <a:normAutofit fontScale="7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Массажные дорожки выполнены их пуговиц , покупные коврики.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C:\Users\Светлана\Desktop\фон 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59600" y="12858816"/>
            <a:ext cx="11334723" cy="8501042"/>
          </a:xfrm>
          <a:prstGeom prst="rect">
            <a:avLst/>
          </a:prstGeom>
          <a:noFill/>
        </p:spPr>
      </p:pic>
      <p:pic>
        <p:nvPicPr>
          <p:cNvPr id="8" name="Рисунок 7" descr="D:\фото\2018-02-18\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42984"/>
            <a:ext cx="397034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ото\2018-02-18\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786190"/>
            <a:ext cx="4143404" cy="267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Нравственно - патриотическое воспитание  детей .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Светлана\Desktop\фон 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59600" y="12858816"/>
            <a:ext cx="11334723" cy="8501042"/>
          </a:xfrm>
          <a:prstGeom prst="rect">
            <a:avLst/>
          </a:prstGeom>
          <a:noFill/>
        </p:spPr>
      </p:pic>
      <p:pic>
        <p:nvPicPr>
          <p:cNvPr id="7" name="Рисунок 6" descr="C:\Users\Светлана\Desktop\Мамина\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85860"/>
            <a:ext cx="2071701" cy="388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ветлана\Desktop\1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500174"/>
            <a:ext cx="3786214" cy="240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Светлана\Desktop\Мамина\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071810"/>
            <a:ext cx="2637662" cy="351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Светлана\Desktop\Мамина\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3929066"/>
            <a:ext cx="235745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Светлана\Desktop\фон 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59600" y="12858816"/>
            <a:ext cx="11334723" cy="8501042"/>
          </a:xfrm>
          <a:prstGeom prst="rect">
            <a:avLst/>
          </a:prstGeom>
          <a:noFill/>
        </p:spPr>
      </p:pic>
      <p:pic>
        <p:nvPicPr>
          <p:cNvPr id="6" name="Рисунок 5" descr="C:\Users\Светлана\Desktop\фон 1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ветлана\Desktop\Мамина\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7"/>
            <a:ext cx="3214710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ветлана\Desktop\Мамина\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00042"/>
            <a:ext cx="41434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Светлана\Desktop\Мамина\1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000504"/>
            <a:ext cx="207170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Светлана\Desktop\Мамина\1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143380"/>
            <a:ext cx="207170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5286388"/>
            <a:ext cx="414337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Проект 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"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Огород на подоконнике 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"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 саду ли, в огороде..."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Светлана\Desktop\фон 1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7" y="-142900"/>
            <a:ext cx="9286907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14480" y="1"/>
            <a:ext cx="7143800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Участие  детей в конкурсах и викторинах.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C:\Users\Светлана\Desktop\Снимок5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3804">
            <a:off x="45286" y="1815850"/>
            <a:ext cx="2234803" cy="329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ветлана\Desktop\Дипломы новые 2017 2022\Снимок 6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95066">
            <a:off x="1837696" y="1388610"/>
            <a:ext cx="2275891" cy="324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Светлана\Desktop\скрин трофимов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6082">
            <a:off x="4162944" y="1435362"/>
            <a:ext cx="228601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Светлана\Desktop\Скрин София У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80066">
            <a:off x="6437455" y="1777669"/>
            <a:ext cx="2164029" cy="339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Светлана\Desktop\Мамина\14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3429001"/>
            <a:ext cx="271464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219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Ходьба по массажным дорожкам. До, и после сна</vt:lpstr>
      <vt:lpstr>Нравственно - патриотическое воспитание  детей . </vt:lpstr>
      <vt:lpstr>Слайд 8</vt:lpstr>
      <vt:lpstr>Слайд 9</vt:lpstr>
      <vt:lpstr>Слайд 10</vt:lpstr>
      <vt:lpstr>Слайд 11</vt:lpstr>
      <vt:lpstr>Слайд 12</vt:lpstr>
      <vt:lpstr>Слайд 13</vt:lpstr>
      <vt:lpstr>Дефиле в костюмах из бросового материала</vt:lpstr>
      <vt:lpstr>Театральная студия «Непоседы»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7</cp:lastModifiedBy>
  <cp:revision>74</cp:revision>
  <dcterms:created xsi:type="dcterms:W3CDTF">2019-04-09T04:38:36Z</dcterms:created>
  <dcterms:modified xsi:type="dcterms:W3CDTF">2019-05-26T10:52:12Z</dcterms:modified>
</cp:coreProperties>
</file>