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744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03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394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00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90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19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36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560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25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81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561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08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7CC92-6291-46B1-A48E-291080649C7B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9C0A4-09EE-4A4E-860C-A3CF1B53A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59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" y="-15764"/>
            <a:ext cx="914225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052736"/>
            <a:ext cx="6912768" cy="2736304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ln w="19050">
                  <a:solidFill>
                    <a:srgbClr val="002060"/>
                  </a:solidFill>
                </a:ln>
                <a:solidFill>
                  <a:srgbClr val="00B050"/>
                </a:solidFill>
                <a:latin typeface="Comic Sans MS" panose="030F0702030302020204" pitchFamily="66" charset="0"/>
              </a:rPr>
              <a:t>Безопасное лето</a:t>
            </a:r>
            <a:endParaRPr lang="ru-RU" sz="8000" b="1" dirty="0">
              <a:ln w="19050">
                <a:solidFill>
                  <a:srgbClr val="002060"/>
                </a:solidFill>
              </a:ln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15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6350" y="1628800"/>
            <a:ext cx="8229600" cy="1872208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n w="12700">
                  <a:solidFill>
                    <a:srgbClr val="002060"/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ОТЛИЧНОГО ЛЕТА!</a:t>
            </a:r>
            <a:endParaRPr lang="ru-RU" sz="6000" b="1" dirty="0">
              <a:ln w="12700">
                <a:solidFill>
                  <a:srgbClr val="002060"/>
                </a:solidFill>
              </a:ln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2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41"/>
            <a:ext cx="917304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Отравления</a:t>
            </a:r>
            <a:endParaRPr lang="ru-RU" sz="47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ru-RU" sz="18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Скажите </a:t>
            </a:r>
            <a:r>
              <a:rPr lang="ru-RU" sz="1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НЕТ,</a:t>
            </a:r>
            <a:r>
              <a:rPr lang="ru-RU" sz="1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пирожным, сладостям, пирожкам и другим готовым продуктам, которые продаются на улице или в палатках. Особенно опасны в жаркие дни. На жаре все продукты очень быстро портятся и могут быть причиной отравления. Как бы ребенок не просил купить ему лакомство, которое продается на улице, не идите у него на поводу. А лучше объясните ему причину отказа. </a:t>
            </a:r>
          </a:p>
          <a:p>
            <a:pPr marL="0" indent="0" algn="just">
              <a:buNone/>
            </a:pPr>
            <a:endParaRPr lang="ru-RU" sz="1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Так же причиной отравления может быть не качественная вода. Поэтому отдавайте предпочтение бутилизированной воде. В домашней аптечке всегда должны быть энтеросорбенты, на тот случай если произошло отравление.</a:t>
            </a:r>
            <a:endParaRPr lang="ru-RU" sz="1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81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41"/>
            <a:ext cx="917304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832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Кишечные инфекции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В стоячей воде – бассейне, садовой бочке, прудах могут быть возбудители различных кишечных инфекций. Для маленьких детей очень опасны кишечные инфекции, поскольку из-за рвоты и поноса происходит сильное обезвоживание организма. Маленький ребенок может умереть при потере более 10% веса. Старайтесь ежедневно менять воду в бассейнах, бочках. Не забывайте брать на прогулку бутылочку с водой для ребенка. Следите, чтобы дети не пили воду в бассейне, из фонтанов и других водоемов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Так же кишечные инфекции можно получить при использовании готовых молочных продуктов, обязательно осматривайте упаковку на предмет срока годности, целостности и вздутости. Если вы забыли поставить в холодильник какой-то продукт, не стоит потом доверять своим чувствам, когда вы нюхаете его или пробуете на вкус: некоторые болезнетворные микробы, размножаясь, никак не влияют на вкусовые свойства блюда. По крайней мере, не давайте его ребенку.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Тщательно мойте овощи, фрукты, ягоды и зелень! Особенно те, которые могли контактировать с землей, например клубнику, салат.</a:t>
            </a:r>
          </a:p>
        </p:txBody>
      </p:sp>
    </p:spTree>
    <p:extLst>
      <p:ext uri="{BB962C8B-B14F-4D97-AF65-F5344CB8AC3E}">
        <p14:creationId xmlns:p14="http://schemas.microsoft.com/office/powerpoint/2010/main" val="122328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41"/>
            <a:ext cx="917304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832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Пребывание на солнце</a:t>
            </a:r>
          </a:p>
          <a:p>
            <a:pPr marL="0" indent="0" algn="ctr"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Чем опасно солнце?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Солнечные ожоги являются самым опасным последствием не контролируемого пребывания на солнце. Всего полчаса пребывания на солнце достаточно малышу, чтобы получить ожоги очень опасные для ребенка, к тому же они причиняют сильную боль. Но избежать ожоги кожи очень легко. Самым лучшим средством от солнечных ожогов является профилактика. 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Профилактические меры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, способствующие предотвращению перегревания и, как следствия обезвоживания являются: теневое укрытие от попадания на тело прямых солнечных лучей, установка в помещениях систем кондиционирования, настольных, напольных, настенных вентиляторов и т.п.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Не позволяйте ребенку выходить на улицу в ясные дни в послеобеденное время (с 12:00 до 16:30) под палящее солнце.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Летом малыш должен гулять только в головном уборе, подойдет панамка, кепка. Спина и плечи должны быть постоянно прикрыты (зона риска) подбирайте соответствующую одежду. Детский летний гардероб лучше составлять из светлой одежды, которая отражает вредоносные ультрафиолетовые лучи. Следуя этим советам вы будете уверенны в том, что солнечные ожоги не омрачат ребенку воспоминания о лете.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11799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41"/>
            <a:ext cx="917304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832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Царапины и ссадины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Ссадины, царапины и порезы являются вечными спутниками детских игр на улице и дома. Маленьким детям сложно координировать свои движения. Поэтому родители должны знать, как правильно оказать своему ребенку первую помощь. 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Ранку нужно промыть проточной водой, чем лучше промоете, тем меньше риск инфицирования и тем быстрее она заживет. Небольшое кровотечение останавливать не надо – с током крови из ранки выходят кровь и бактерии. Для того чтобы остановить кровотечение из мелких сосудов достаточно наложить на ранку давящую повязку на несколько минут. Для уменьшения притока крови к ранке, необходимо поднять вверх конечность.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64280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41"/>
            <a:ext cx="917304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832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Комары и мошки</a:t>
            </a:r>
          </a:p>
          <a:p>
            <a:pPr marL="0" indent="0" algn="ctr">
              <a:buNone/>
            </a:pPr>
            <a:endParaRPr lang="ru-RU" sz="5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Укусы комаров и мошек могут вызвать у детей реакцию, которая может сопровождаться зудом и покраснением  в месте укуса. К тому же комары являются переносчиками бактериальных, паразитных и вирусных заболеваний. </a:t>
            </a:r>
          </a:p>
          <a:p>
            <a:pPr marL="0" indent="0" algn="just">
              <a:buNone/>
            </a:pPr>
            <a:endParaRPr lang="ru-RU" sz="16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Для защиты детей от комаров используются репелленты. Важно, что бы в состав репеллента не входил компонент ДЭТА, поскольку он является очень токсичным для нервной системы ребенка.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5998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41"/>
            <a:ext cx="917304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832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Автомобиль</a:t>
            </a:r>
          </a:p>
          <a:p>
            <a:pPr marL="0" indent="0" algn="just">
              <a:buNone/>
            </a:pPr>
            <a:endParaRPr lang="ru-RU" sz="16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Большой процент смертей детей в закрытых машинах. В летнее время температура в салоне автомобиля очень быстро поднимается. Это может привести к почечной недостаточности, повреждению мозга и смерти ребенка всего за несколько минут.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При температуре на улице 26-28 градусов, температура в салоне автомобиля может подняться до 75 градусов, тем более если машина стоит на солнце. Детский организм не способен выдержать такой сильный перегрев.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Казалось бы как можно оставить ребенка в машине, но очень часто так случается что ребенок спит и его не хотят тревожить.</a:t>
            </a:r>
          </a:p>
        </p:txBody>
      </p:sp>
    </p:spTree>
    <p:extLst>
      <p:ext uri="{BB962C8B-B14F-4D97-AF65-F5344CB8AC3E}">
        <p14:creationId xmlns:p14="http://schemas.microsoft.com/office/powerpoint/2010/main" val="315794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41"/>
            <a:ext cx="917304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832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Детский –дорожный травматизм</a:t>
            </a:r>
          </a:p>
          <a:p>
            <a:pPr marL="0" indent="0" algn="just">
              <a:buNone/>
            </a:pPr>
            <a:endParaRPr lang="ru-RU" sz="16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Детский дорожно-транспортный травматизм имеет тенденцию к увеличению в летний период.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Профилактика детского дорожно-транспортного травматизма – проблема всего общества. Обучение детей правильному поведению на дорогах  необходимо начинать с раннего возраста. 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Чтобы развить у ребенка зрительную память, закрепить зрительные впечатления, предложите ему, возвращаясь из детского сада, самому найти дорогу домой или привести вас утром в детский сад, закрепляя правила ПДД. Не запугивайте ребенка улицей – панический страх перед транспортом не менее вреден, чем беспечность и невнимательность!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</a:t>
            </a:r>
            <a:r>
              <a:rPr lang="ru-RU" sz="16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Помните! </a:t>
            </a: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Ребенок учится законам улицы, беря пример с вас – родителей, других взрослых. Пусть ваш пример учит дисциплинированному поведению на улице не только вашего ребенка, но и других детей. Старайтесь сделать все возможное, что бы оградить детей от несчастных случаев на дорогах! </a:t>
            </a:r>
          </a:p>
        </p:txBody>
      </p:sp>
    </p:spTree>
    <p:extLst>
      <p:ext uri="{BB962C8B-B14F-4D97-AF65-F5344CB8AC3E}">
        <p14:creationId xmlns:p14="http://schemas.microsoft.com/office/powerpoint/2010/main" val="14471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41"/>
            <a:ext cx="917304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832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Опасность на водоемах</a:t>
            </a:r>
          </a:p>
          <a:p>
            <a:pPr marL="0" indent="0" algn="ctr">
              <a:buNone/>
            </a:pPr>
            <a:endParaRPr lang="ru-RU" sz="16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Никогда не позволяйте ребенку купаться одному, его должен сопровождать взрослый.</a:t>
            </a:r>
          </a:p>
          <a:p>
            <a:pPr marL="0" indent="0" algn="just">
              <a:buNone/>
            </a:pPr>
            <a:endParaRPr lang="ru-RU" sz="16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Дети любят кататься на матрасах, кругах, самодельных плотах. Это также таит в себе опасность. Они могут легко перевернуться и унести ветром далеко от берега.</a:t>
            </a:r>
          </a:p>
          <a:p>
            <a:pPr marL="0" indent="0" algn="just">
              <a:buNone/>
            </a:pPr>
            <a:endParaRPr lang="ru-RU" sz="16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 Входить в воду следует постепенно (не нырять), начиная с обрызгивания ног, затылка, грудной клетки ребенка. </a:t>
            </a:r>
          </a:p>
        </p:txBody>
      </p:sp>
    </p:spTree>
    <p:extLst>
      <p:ext uri="{BB962C8B-B14F-4D97-AF65-F5344CB8AC3E}">
        <p14:creationId xmlns:p14="http://schemas.microsoft.com/office/powerpoint/2010/main" val="14466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965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ОТЛИЧНОГО ЛЕТА!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10</cp:revision>
  <dcterms:created xsi:type="dcterms:W3CDTF">2018-05-23T12:45:04Z</dcterms:created>
  <dcterms:modified xsi:type="dcterms:W3CDTF">2018-05-23T14:42:58Z</dcterms:modified>
</cp:coreProperties>
</file>