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  <p:sldMasterId id="2147483889" r:id="rId2"/>
    <p:sldMasterId id="2147483902" r:id="rId3"/>
  </p:sldMasterIdLst>
  <p:sldIdLst>
    <p:sldId id="256" r:id="rId4"/>
    <p:sldId id="269" r:id="rId5"/>
    <p:sldId id="271" r:id="rId6"/>
    <p:sldId id="273" r:id="rId7"/>
    <p:sldId id="275" r:id="rId8"/>
    <p:sldId id="277" r:id="rId9"/>
    <p:sldId id="280" r:id="rId10"/>
    <p:sldId id="279" r:id="rId11"/>
    <p:sldId id="266" r:id="rId12"/>
    <p:sldId id="292" r:id="rId13"/>
    <p:sldId id="291" r:id="rId14"/>
    <p:sldId id="293" r:id="rId15"/>
    <p:sldId id="294" r:id="rId16"/>
    <p:sldId id="282" r:id="rId17"/>
    <p:sldId id="268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8D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804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9BA17A-1EA7-4C4A-B8ED-FF2A5F477DC7}" type="doc">
      <dgm:prSet loTypeId="urn:microsoft.com/office/officeart/2005/8/layout/vList2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5C3D3E80-6DCB-4581-8F26-C0F2E5F8ECA1}">
      <dgm:prSet custT="1"/>
      <dgm:spPr>
        <a:noFill/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2400" b="1" smtClean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кадровой политики</a:t>
          </a:r>
          <a:endParaRPr lang="ru-RU" sz="2400" b="1" dirty="0">
            <a:solidFill>
              <a:schemeClr val="bg2">
                <a:lumMod val="25000"/>
              </a:schemeClr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DC6859-FD9B-466F-ACC9-1F0A2574F983}" type="parTrans" cxnId="{39C17E11-7F1A-4C69-9ACC-F160147FF8B8}">
      <dgm:prSet/>
      <dgm:spPr/>
      <dgm:t>
        <a:bodyPr/>
        <a:lstStyle/>
        <a:p>
          <a:endParaRPr lang="ru-RU"/>
        </a:p>
      </dgm:t>
    </dgm:pt>
    <dgm:pt modelId="{3EF69C57-C1C5-44C3-A6EB-7328C0D6B09A}" type="sibTrans" cxnId="{39C17E11-7F1A-4C69-9ACC-F160147FF8B8}">
      <dgm:prSet/>
      <dgm:spPr/>
      <dgm:t>
        <a:bodyPr/>
        <a:lstStyle/>
        <a:p>
          <a:endParaRPr lang="ru-RU"/>
        </a:p>
      </dgm:t>
    </dgm:pt>
    <dgm:pt modelId="{805B82D6-0D07-4F8E-A9FC-BBC9CFA02116}">
      <dgm:prSet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24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обучения и аттестации работников</a:t>
          </a:r>
          <a:endParaRPr lang="ru-RU" sz="2400" b="1" dirty="0">
            <a:solidFill>
              <a:schemeClr val="bg2">
                <a:lumMod val="2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B615FD-79E4-4541-B928-D71CFAD78699}" type="parTrans" cxnId="{3F9B4979-D264-4445-B488-814336CE7126}">
      <dgm:prSet/>
      <dgm:spPr/>
      <dgm:t>
        <a:bodyPr/>
        <a:lstStyle/>
        <a:p>
          <a:endParaRPr lang="ru-RU"/>
        </a:p>
      </dgm:t>
    </dgm:pt>
    <dgm:pt modelId="{6C316C9C-DE4B-4AF9-90D9-B5ABB9B8D484}" type="sibTrans" cxnId="{3F9B4979-D264-4445-B488-814336CE7126}">
      <dgm:prSet/>
      <dgm:spPr/>
      <dgm:t>
        <a:bodyPr/>
        <a:lstStyle/>
        <a:p>
          <a:endParaRPr lang="ru-RU"/>
        </a:p>
      </dgm:t>
    </dgm:pt>
    <dgm:pt modelId="{9D50702B-90FF-4810-8B61-4EE09A988717}">
      <dgm:prSet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24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Заключение трудовых договоров</a:t>
          </a:r>
          <a:endParaRPr lang="ru-RU" sz="2400" b="1" dirty="0">
            <a:solidFill>
              <a:schemeClr val="bg2">
                <a:lumMod val="2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DE1E6E-0711-440F-A0A7-5011D6A469B3}" type="parTrans" cxnId="{17204583-65E1-4A84-A7D5-86E4E67AC51C}">
      <dgm:prSet/>
      <dgm:spPr/>
      <dgm:t>
        <a:bodyPr/>
        <a:lstStyle/>
        <a:p>
          <a:endParaRPr lang="ru-RU"/>
        </a:p>
      </dgm:t>
    </dgm:pt>
    <dgm:pt modelId="{D2AF269B-C4C2-44E6-8BDA-F7B9476A3ADF}" type="sibTrans" cxnId="{17204583-65E1-4A84-A7D5-86E4E67AC51C}">
      <dgm:prSet/>
      <dgm:spPr/>
      <dgm:t>
        <a:bodyPr/>
        <a:lstStyle/>
        <a:p>
          <a:endParaRPr lang="ru-RU"/>
        </a:p>
      </dgm:t>
    </dgm:pt>
    <dgm:pt modelId="{4CCAF2B1-FFF2-4AA8-833E-86C76779FDB0}">
      <dgm:prSet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24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Разработка должностных инструкций</a:t>
          </a:r>
          <a:endParaRPr lang="ru-RU" sz="2400" b="1" dirty="0">
            <a:solidFill>
              <a:schemeClr val="bg2">
                <a:lumMod val="2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B4FD49-0AAE-416A-88A1-16A2A9B1A519}" type="parTrans" cxnId="{6520C2E6-7B2C-4CA1-B0BA-FBF58F5BBCAC}">
      <dgm:prSet/>
      <dgm:spPr/>
      <dgm:t>
        <a:bodyPr/>
        <a:lstStyle/>
        <a:p>
          <a:endParaRPr lang="ru-RU"/>
        </a:p>
      </dgm:t>
    </dgm:pt>
    <dgm:pt modelId="{5E46E003-FA5E-47B0-8997-36BC263ACF21}" type="sibTrans" cxnId="{6520C2E6-7B2C-4CA1-B0BA-FBF58F5BBCAC}">
      <dgm:prSet/>
      <dgm:spPr/>
      <dgm:t>
        <a:bodyPr/>
        <a:lstStyle/>
        <a:p>
          <a:endParaRPr lang="ru-RU"/>
        </a:p>
      </dgm:t>
    </dgm:pt>
    <dgm:pt modelId="{189B7BC5-7DA7-45B4-B3B5-19E9E4A90D81}">
      <dgm:prSet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24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Установление системы оплаты труда</a:t>
          </a:r>
          <a:endParaRPr lang="ru-RU" sz="2400" b="1" dirty="0">
            <a:solidFill>
              <a:schemeClr val="bg2">
                <a:lumMod val="2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85312C-9D71-43DE-8E5E-15D627DE423C}" type="parTrans" cxnId="{554C8654-A4DD-4CF2-B339-4E4B2E4722B0}">
      <dgm:prSet/>
      <dgm:spPr/>
      <dgm:t>
        <a:bodyPr/>
        <a:lstStyle/>
        <a:p>
          <a:endParaRPr lang="ru-RU"/>
        </a:p>
      </dgm:t>
    </dgm:pt>
    <dgm:pt modelId="{30695C5D-DFB1-4CD3-89CA-A7DBA1C1D4D2}" type="sibTrans" cxnId="{554C8654-A4DD-4CF2-B339-4E4B2E4722B0}">
      <dgm:prSet/>
      <dgm:spPr/>
      <dgm:t>
        <a:bodyPr/>
        <a:lstStyle/>
        <a:p>
          <a:endParaRPr lang="ru-RU"/>
        </a:p>
      </dgm:t>
    </dgm:pt>
    <dgm:pt modelId="{DB7D836B-8945-4E30-80A6-B22AB431CDBE}" type="pres">
      <dgm:prSet presAssocID="{259BA17A-1EA7-4C4A-B8ED-FF2A5F477D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D9A897-FE4A-4C37-BD38-BDAFC696F5E0}" type="pres">
      <dgm:prSet presAssocID="{5C3D3E80-6DCB-4581-8F26-C0F2E5F8ECA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B2727B-C218-422B-999F-FDC9A74348D0}" type="pres">
      <dgm:prSet presAssocID="{3EF69C57-C1C5-44C3-A6EB-7328C0D6B09A}" presName="spacer" presStyleCnt="0"/>
      <dgm:spPr/>
      <dgm:t>
        <a:bodyPr/>
        <a:lstStyle/>
        <a:p>
          <a:endParaRPr lang="ru-RU"/>
        </a:p>
      </dgm:t>
    </dgm:pt>
    <dgm:pt modelId="{2858F282-AD09-4BF0-A33F-206B6AF63BD2}" type="pres">
      <dgm:prSet presAssocID="{805B82D6-0D07-4F8E-A9FC-BBC9CFA0211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424615-650E-499F-A362-54604F7AFAA8}" type="pres">
      <dgm:prSet presAssocID="{6C316C9C-DE4B-4AF9-90D9-B5ABB9B8D484}" presName="spacer" presStyleCnt="0"/>
      <dgm:spPr/>
      <dgm:t>
        <a:bodyPr/>
        <a:lstStyle/>
        <a:p>
          <a:endParaRPr lang="ru-RU"/>
        </a:p>
      </dgm:t>
    </dgm:pt>
    <dgm:pt modelId="{9CFF5E2F-1FC0-4C61-BDD6-D6205219E924}" type="pres">
      <dgm:prSet presAssocID="{9D50702B-90FF-4810-8B61-4EE09A9887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4521C4-F19A-49BC-83F6-E9E28CE45C9E}" type="pres">
      <dgm:prSet presAssocID="{D2AF269B-C4C2-44E6-8BDA-F7B9476A3ADF}" presName="spacer" presStyleCnt="0"/>
      <dgm:spPr/>
      <dgm:t>
        <a:bodyPr/>
        <a:lstStyle/>
        <a:p>
          <a:endParaRPr lang="ru-RU"/>
        </a:p>
      </dgm:t>
    </dgm:pt>
    <dgm:pt modelId="{B465585A-56F5-401F-B0E6-F70AEE68DBEC}" type="pres">
      <dgm:prSet presAssocID="{189B7BC5-7DA7-45B4-B3B5-19E9E4A90D8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106ABB-C96C-4A54-A8FF-A8C96E9C9C5A}" type="pres">
      <dgm:prSet presAssocID="{30695C5D-DFB1-4CD3-89CA-A7DBA1C1D4D2}" presName="spacer" presStyleCnt="0"/>
      <dgm:spPr/>
      <dgm:t>
        <a:bodyPr/>
        <a:lstStyle/>
        <a:p>
          <a:endParaRPr lang="ru-RU"/>
        </a:p>
      </dgm:t>
    </dgm:pt>
    <dgm:pt modelId="{1F10A4AD-1FDE-4B8E-8EF9-C836BFB20604}" type="pres">
      <dgm:prSet presAssocID="{4CCAF2B1-FFF2-4AA8-833E-86C76779FDB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9B4979-D264-4445-B488-814336CE7126}" srcId="{259BA17A-1EA7-4C4A-B8ED-FF2A5F477DC7}" destId="{805B82D6-0D07-4F8E-A9FC-BBC9CFA02116}" srcOrd="1" destOrd="0" parTransId="{08B615FD-79E4-4541-B928-D71CFAD78699}" sibTransId="{6C316C9C-DE4B-4AF9-90D9-B5ABB9B8D484}"/>
    <dgm:cxn modelId="{04BCAA38-7D64-4177-A603-B97492455837}" type="presOf" srcId="{4CCAF2B1-FFF2-4AA8-833E-86C76779FDB0}" destId="{1F10A4AD-1FDE-4B8E-8EF9-C836BFB20604}" srcOrd="0" destOrd="0" presId="urn:microsoft.com/office/officeart/2005/8/layout/vList2"/>
    <dgm:cxn modelId="{65290774-DD90-4C0A-B417-4B5073BF7EBF}" type="presOf" srcId="{189B7BC5-7DA7-45B4-B3B5-19E9E4A90D81}" destId="{B465585A-56F5-401F-B0E6-F70AEE68DBEC}" srcOrd="0" destOrd="0" presId="urn:microsoft.com/office/officeart/2005/8/layout/vList2"/>
    <dgm:cxn modelId="{99D4C4E6-2314-4361-981D-9765D91149DD}" type="presOf" srcId="{9D50702B-90FF-4810-8B61-4EE09A988717}" destId="{9CFF5E2F-1FC0-4C61-BDD6-D6205219E924}" srcOrd="0" destOrd="0" presId="urn:microsoft.com/office/officeart/2005/8/layout/vList2"/>
    <dgm:cxn modelId="{E638868F-91E6-461C-A036-7F45B05C7464}" type="presOf" srcId="{259BA17A-1EA7-4C4A-B8ED-FF2A5F477DC7}" destId="{DB7D836B-8945-4E30-80A6-B22AB431CDBE}" srcOrd="0" destOrd="0" presId="urn:microsoft.com/office/officeart/2005/8/layout/vList2"/>
    <dgm:cxn modelId="{6520C2E6-7B2C-4CA1-B0BA-FBF58F5BBCAC}" srcId="{259BA17A-1EA7-4C4A-B8ED-FF2A5F477DC7}" destId="{4CCAF2B1-FFF2-4AA8-833E-86C76779FDB0}" srcOrd="4" destOrd="0" parTransId="{E7B4FD49-0AAE-416A-88A1-16A2A9B1A519}" sibTransId="{5E46E003-FA5E-47B0-8997-36BC263ACF21}"/>
    <dgm:cxn modelId="{17204583-65E1-4A84-A7D5-86E4E67AC51C}" srcId="{259BA17A-1EA7-4C4A-B8ED-FF2A5F477DC7}" destId="{9D50702B-90FF-4810-8B61-4EE09A988717}" srcOrd="2" destOrd="0" parTransId="{56DE1E6E-0711-440F-A0A7-5011D6A469B3}" sibTransId="{D2AF269B-C4C2-44E6-8BDA-F7B9476A3ADF}"/>
    <dgm:cxn modelId="{39C17E11-7F1A-4C69-9ACC-F160147FF8B8}" srcId="{259BA17A-1EA7-4C4A-B8ED-FF2A5F477DC7}" destId="{5C3D3E80-6DCB-4581-8F26-C0F2E5F8ECA1}" srcOrd="0" destOrd="0" parTransId="{AEDC6859-FD9B-466F-ACC9-1F0A2574F983}" sibTransId="{3EF69C57-C1C5-44C3-A6EB-7328C0D6B09A}"/>
    <dgm:cxn modelId="{B2F83D22-1AE0-48E2-96EF-ABB3FF7C4D6D}" type="presOf" srcId="{805B82D6-0D07-4F8E-A9FC-BBC9CFA02116}" destId="{2858F282-AD09-4BF0-A33F-206B6AF63BD2}" srcOrd="0" destOrd="0" presId="urn:microsoft.com/office/officeart/2005/8/layout/vList2"/>
    <dgm:cxn modelId="{56D22733-8A70-40C0-A099-907193EB586F}" type="presOf" srcId="{5C3D3E80-6DCB-4581-8F26-C0F2E5F8ECA1}" destId="{0ED9A897-FE4A-4C37-BD38-BDAFC696F5E0}" srcOrd="0" destOrd="0" presId="urn:microsoft.com/office/officeart/2005/8/layout/vList2"/>
    <dgm:cxn modelId="{554C8654-A4DD-4CF2-B339-4E4B2E4722B0}" srcId="{259BA17A-1EA7-4C4A-B8ED-FF2A5F477DC7}" destId="{189B7BC5-7DA7-45B4-B3B5-19E9E4A90D81}" srcOrd="3" destOrd="0" parTransId="{3985312C-9D71-43DE-8E5E-15D627DE423C}" sibTransId="{30695C5D-DFB1-4CD3-89CA-A7DBA1C1D4D2}"/>
    <dgm:cxn modelId="{232D1CCA-CF03-4888-BE71-FEF5CB87F343}" type="presParOf" srcId="{DB7D836B-8945-4E30-80A6-B22AB431CDBE}" destId="{0ED9A897-FE4A-4C37-BD38-BDAFC696F5E0}" srcOrd="0" destOrd="0" presId="urn:microsoft.com/office/officeart/2005/8/layout/vList2"/>
    <dgm:cxn modelId="{3130C7E9-400E-43CD-860D-DA0CCB05653D}" type="presParOf" srcId="{DB7D836B-8945-4E30-80A6-B22AB431CDBE}" destId="{A3B2727B-C218-422B-999F-FDC9A74348D0}" srcOrd="1" destOrd="0" presId="urn:microsoft.com/office/officeart/2005/8/layout/vList2"/>
    <dgm:cxn modelId="{FA3D1B9B-289A-4651-88CB-955BAF658971}" type="presParOf" srcId="{DB7D836B-8945-4E30-80A6-B22AB431CDBE}" destId="{2858F282-AD09-4BF0-A33F-206B6AF63BD2}" srcOrd="2" destOrd="0" presId="urn:microsoft.com/office/officeart/2005/8/layout/vList2"/>
    <dgm:cxn modelId="{0F26251F-82AD-40AB-9B06-22A9D845B484}" type="presParOf" srcId="{DB7D836B-8945-4E30-80A6-B22AB431CDBE}" destId="{23424615-650E-499F-A362-54604F7AFAA8}" srcOrd="3" destOrd="0" presId="urn:microsoft.com/office/officeart/2005/8/layout/vList2"/>
    <dgm:cxn modelId="{2199B765-FF7B-4976-87FF-03B0A9AC81D8}" type="presParOf" srcId="{DB7D836B-8945-4E30-80A6-B22AB431CDBE}" destId="{9CFF5E2F-1FC0-4C61-BDD6-D6205219E924}" srcOrd="4" destOrd="0" presId="urn:microsoft.com/office/officeart/2005/8/layout/vList2"/>
    <dgm:cxn modelId="{4D1515AA-509E-4D60-9295-06D4B38B20AE}" type="presParOf" srcId="{DB7D836B-8945-4E30-80A6-B22AB431CDBE}" destId="{6F4521C4-F19A-49BC-83F6-E9E28CE45C9E}" srcOrd="5" destOrd="0" presId="urn:microsoft.com/office/officeart/2005/8/layout/vList2"/>
    <dgm:cxn modelId="{81301C84-C10B-4799-99D7-E9612AFBAEC9}" type="presParOf" srcId="{DB7D836B-8945-4E30-80A6-B22AB431CDBE}" destId="{B465585A-56F5-401F-B0E6-F70AEE68DBEC}" srcOrd="6" destOrd="0" presId="urn:microsoft.com/office/officeart/2005/8/layout/vList2"/>
    <dgm:cxn modelId="{62449330-1049-4D06-BBE9-CD353B348BE2}" type="presParOf" srcId="{DB7D836B-8945-4E30-80A6-B22AB431CDBE}" destId="{E5106ABB-C96C-4A54-A8FF-A8C96E9C9C5A}" srcOrd="7" destOrd="0" presId="urn:microsoft.com/office/officeart/2005/8/layout/vList2"/>
    <dgm:cxn modelId="{C80D80E7-E96E-4FBC-A6D4-88B9D54618CD}" type="presParOf" srcId="{DB7D836B-8945-4E30-80A6-B22AB431CDBE}" destId="{1F10A4AD-1FDE-4B8E-8EF9-C836BFB20604}" srcOrd="8" destOrd="0" presId="urn:microsoft.com/office/officeart/2005/8/layout/vList2"/>
  </dgm:cxnLst>
  <dgm:bg>
    <a:solidFill>
      <a:schemeClr val="lt1">
        <a:hueOff val="0"/>
        <a:satOff val="0"/>
        <a:lumOff val="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F702BF-B18C-4880-96C4-716A3CFD15C5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44AE822-6C7B-4CC3-8305-913724513E61}">
      <dgm:prSet phldrT="[Текст]"/>
      <dgm:spPr/>
      <dgm:t>
        <a:bodyPr/>
        <a:lstStyle/>
        <a:p>
          <a:r>
            <a:rPr lang="ru-RU" b="1" dirty="0" smtClean="0">
              <a:solidFill>
                <a:schemeClr val="bg2">
                  <a:lumMod val="25000"/>
                </a:schemeClr>
              </a:solidFill>
              <a:latin typeface="+mj-lt"/>
            </a:rPr>
            <a:t>Лишенные права заниматься педагогической деятельностью</a:t>
          </a:r>
          <a:endParaRPr lang="ru-RU" b="1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87A75FED-1D71-44BE-95F0-254913E01C7D}" type="parTrans" cxnId="{8BC6F738-A478-4088-B150-308637ED3D09}">
      <dgm:prSet/>
      <dgm:spPr/>
      <dgm:t>
        <a:bodyPr/>
        <a:lstStyle/>
        <a:p>
          <a:endParaRPr lang="ru-RU"/>
        </a:p>
      </dgm:t>
    </dgm:pt>
    <dgm:pt modelId="{D2B3C731-54EA-4894-BF00-651719B65B93}" type="sibTrans" cxnId="{8BC6F738-A478-4088-B150-308637ED3D09}">
      <dgm:prSet/>
      <dgm:spPr/>
      <dgm:t>
        <a:bodyPr/>
        <a:lstStyle/>
        <a:p>
          <a:endParaRPr lang="ru-RU"/>
        </a:p>
      </dgm:t>
    </dgm:pt>
    <dgm:pt modelId="{47E8F419-BA3C-4E2A-B0CB-562DD01EBF13}">
      <dgm:prSet phldrT="[Текст]"/>
      <dgm:spPr/>
      <dgm:t>
        <a:bodyPr/>
        <a:lstStyle/>
        <a:p>
          <a:r>
            <a:rPr lang="ru-RU" b="1" dirty="0" smtClean="0">
              <a:solidFill>
                <a:schemeClr val="bg2">
                  <a:lumMod val="25000"/>
                </a:schemeClr>
              </a:solidFill>
              <a:latin typeface="+mj-lt"/>
            </a:rPr>
            <a:t>Имеющие или имевшие судимость</a:t>
          </a:r>
          <a:endParaRPr lang="ru-RU" b="1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DE8172F0-DA4E-48D8-BCC4-8C214307880D}" type="parTrans" cxnId="{9A8C9F1F-377F-4105-AFF7-BED3B5E16293}">
      <dgm:prSet/>
      <dgm:spPr/>
      <dgm:t>
        <a:bodyPr/>
        <a:lstStyle/>
        <a:p>
          <a:endParaRPr lang="ru-RU"/>
        </a:p>
      </dgm:t>
    </dgm:pt>
    <dgm:pt modelId="{0B5FF0CE-651E-4686-AF44-5FC3BBACD83F}" type="sibTrans" cxnId="{9A8C9F1F-377F-4105-AFF7-BED3B5E16293}">
      <dgm:prSet/>
      <dgm:spPr/>
      <dgm:t>
        <a:bodyPr/>
        <a:lstStyle/>
        <a:p>
          <a:endParaRPr lang="ru-RU"/>
        </a:p>
      </dgm:t>
    </dgm:pt>
    <dgm:pt modelId="{9241FAC5-1A88-460C-93C2-B853BC95DE50}">
      <dgm:prSet phldrT="[Текст]"/>
      <dgm:spPr/>
      <dgm:t>
        <a:bodyPr/>
        <a:lstStyle/>
        <a:p>
          <a:r>
            <a:rPr lang="ru-RU" b="1" dirty="0" smtClean="0">
              <a:solidFill>
                <a:schemeClr val="bg2">
                  <a:lumMod val="25000"/>
                </a:schemeClr>
              </a:solidFill>
              <a:latin typeface="+mj-lt"/>
            </a:rPr>
            <a:t>Признанные недееспособными</a:t>
          </a:r>
          <a:endParaRPr lang="ru-RU" b="1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3A36F14E-AEAE-478B-BA04-362BFF5D67BB}" type="parTrans" cxnId="{1DE01AA7-7ECF-467B-BE91-6B6FE9F63097}">
      <dgm:prSet/>
      <dgm:spPr/>
      <dgm:t>
        <a:bodyPr/>
        <a:lstStyle/>
        <a:p>
          <a:endParaRPr lang="ru-RU"/>
        </a:p>
      </dgm:t>
    </dgm:pt>
    <dgm:pt modelId="{436BBF35-9945-463B-A481-C14DAE2D5980}" type="sibTrans" cxnId="{1DE01AA7-7ECF-467B-BE91-6B6FE9F63097}">
      <dgm:prSet/>
      <dgm:spPr/>
      <dgm:t>
        <a:bodyPr/>
        <a:lstStyle/>
        <a:p>
          <a:endParaRPr lang="ru-RU"/>
        </a:p>
      </dgm:t>
    </dgm:pt>
    <dgm:pt modelId="{DEBE2BF9-D142-4059-B3BD-C5D8087BA513}">
      <dgm:prSet/>
      <dgm:spPr/>
      <dgm:t>
        <a:bodyPr/>
        <a:lstStyle/>
        <a:p>
          <a:r>
            <a:rPr lang="ru-RU" b="1" dirty="0" smtClean="0">
              <a:solidFill>
                <a:schemeClr val="bg2">
                  <a:lumMod val="25000"/>
                </a:schemeClr>
              </a:solidFill>
              <a:latin typeface="+mj-lt"/>
            </a:rPr>
            <a:t>Имеющие заболевания</a:t>
          </a:r>
          <a:endParaRPr lang="ru-RU" b="1" dirty="0">
            <a:solidFill>
              <a:schemeClr val="bg2">
                <a:lumMod val="25000"/>
              </a:schemeClr>
            </a:solidFill>
            <a:latin typeface="+mj-lt"/>
          </a:endParaRPr>
        </a:p>
      </dgm:t>
    </dgm:pt>
    <dgm:pt modelId="{5BF345DD-EF64-41BF-ADD2-43152DC5348F}" type="parTrans" cxnId="{524F5DF3-D6CA-4905-91F5-377E13A4131D}">
      <dgm:prSet/>
      <dgm:spPr/>
      <dgm:t>
        <a:bodyPr/>
        <a:lstStyle/>
        <a:p>
          <a:endParaRPr lang="ru-RU"/>
        </a:p>
      </dgm:t>
    </dgm:pt>
    <dgm:pt modelId="{CBE17A55-7D09-47B2-97E6-67234ACB03F7}" type="sibTrans" cxnId="{524F5DF3-D6CA-4905-91F5-377E13A4131D}">
      <dgm:prSet/>
      <dgm:spPr/>
      <dgm:t>
        <a:bodyPr/>
        <a:lstStyle/>
        <a:p>
          <a:endParaRPr lang="ru-RU"/>
        </a:p>
      </dgm:t>
    </dgm:pt>
    <dgm:pt modelId="{B7A74A34-0125-4C83-B4B7-3A8F0540936F}" type="pres">
      <dgm:prSet presAssocID="{7CF702BF-B18C-4880-96C4-716A3CFD15C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23A2EC1-0E00-4183-B40E-7C35C0BB55FD}" type="pres">
      <dgm:prSet presAssocID="{7CF702BF-B18C-4880-96C4-716A3CFD15C5}" presName="Name1" presStyleCnt="0"/>
      <dgm:spPr/>
      <dgm:t>
        <a:bodyPr/>
        <a:lstStyle/>
        <a:p>
          <a:endParaRPr lang="ru-RU"/>
        </a:p>
      </dgm:t>
    </dgm:pt>
    <dgm:pt modelId="{A4820FC9-9958-4D5B-97C6-04396EC52D0F}" type="pres">
      <dgm:prSet presAssocID="{7CF702BF-B18C-4880-96C4-716A3CFD15C5}" presName="cycle" presStyleCnt="0"/>
      <dgm:spPr/>
      <dgm:t>
        <a:bodyPr/>
        <a:lstStyle/>
        <a:p>
          <a:endParaRPr lang="ru-RU"/>
        </a:p>
      </dgm:t>
    </dgm:pt>
    <dgm:pt modelId="{2BF95EAD-22B7-4E55-B390-13EB6C7E4CE7}" type="pres">
      <dgm:prSet presAssocID="{7CF702BF-B18C-4880-96C4-716A3CFD15C5}" presName="srcNode" presStyleLbl="node1" presStyleIdx="0" presStyleCnt="4"/>
      <dgm:spPr/>
      <dgm:t>
        <a:bodyPr/>
        <a:lstStyle/>
        <a:p>
          <a:endParaRPr lang="ru-RU"/>
        </a:p>
      </dgm:t>
    </dgm:pt>
    <dgm:pt modelId="{19D89175-4042-4A9D-8BD7-4868AA956A46}" type="pres">
      <dgm:prSet presAssocID="{7CF702BF-B18C-4880-96C4-716A3CFD15C5}" presName="conn" presStyleLbl="parChTrans1D2" presStyleIdx="0" presStyleCnt="1"/>
      <dgm:spPr/>
      <dgm:t>
        <a:bodyPr/>
        <a:lstStyle/>
        <a:p>
          <a:endParaRPr lang="ru-RU"/>
        </a:p>
      </dgm:t>
    </dgm:pt>
    <dgm:pt modelId="{00AE8236-2F67-49A1-B2D5-7930EB8AD5E4}" type="pres">
      <dgm:prSet presAssocID="{7CF702BF-B18C-4880-96C4-716A3CFD15C5}" presName="extraNode" presStyleLbl="node1" presStyleIdx="0" presStyleCnt="4"/>
      <dgm:spPr/>
      <dgm:t>
        <a:bodyPr/>
        <a:lstStyle/>
        <a:p>
          <a:endParaRPr lang="ru-RU"/>
        </a:p>
      </dgm:t>
    </dgm:pt>
    <dgm:pt modelId="{ED938A16-B3CF-4EF3-B5C6-C4F166BADBEC}" type="pres">
      <dgm:prSet presAssocID="{7CF702BF-B18C-4880-96C4-716A3CFD15C5}" presName="dstNode" presStyleLbl="node1" presStyleIdx="0" presStyleCnt="4"/>
      <dgm:spPr/>
      <dgm:t>
        <a:bodyPr/>
        <a:lstStyle/>
        <a:p>
          <a:endParaRPr lang="ru-RU"/>
        </a:p>
      </dgm:t>
    </dgm:pt>
    <dgm:pt modelId="{5FBD382D-EED9-4C55-A93D-93945563251F}" type="pres">
      <dgm:prSet presAssocID="{A44AE822-6C7B-4CC3-8305-913724513E6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1EB5B8-8496-4BD8-B0BA-7EAB6365FCEC}" type="pres">
      <dgm:prSet presAssocID="{A44AE822-6C7B-4CC3-8305-913724513E61}" presName="accent_1" presStyleCnt="0"/>
      <dgm:spPr/>
      <dgm:t>
        <a:bodyPr/>
        <a:lstStyle/>
        <a:p>
          <a:endParaRPr lang="ru-RU"/>
        </a:p>
      </dgm:t>
    </dgm:pt>
    <dgm:pt modelId="{B6BBC715-2478-4DF8-BA6E-A5B60F683AD1}" type="pres">
      <dgm:prSet presAssocID="{A44AE822-6C7B-4CC3-8305-913724513E61}" presName="accentRepeatNode" presStyleLbl="solidFgAcc1" presStyleIdx="0" presStyleCnt="4"/>
      <dgm:spPr/>
      <dgm:t>
        <a:bodyPr/>
        <a:lstStyle/>
        <a:p>
          <a:endParaRPr lang="ru-RU"/>
        </a:p>
      </dgm:t>
    </dgm:pt>
    <dgm:pt modelId="{DAAD6007-B76F-4DDD-A8E9-79264E989FDB}" type="pres">
      <dgm:prSet presAssocID="{47E8F419-BA3C-4E2A-B0CB-562DD01EBF13}" presName="text_2" presStyleLbl="node1" presStyleIdx="1" presStyleCnt="4" custLinFactNeighborX="13704" custLinFactNeighborY="31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2EAE26-D9D7-4DAA-B814-5978626B46FE}" type="pres">
      <dgm:prSet presAssocID="{47E8F419-BA3C-4E2A-B0CB-562DD01EBF13}" presName="accent_2" presStyleCnt="0"/>
      <dgm:spPr/>
      <dgm:t>
        <a:bodyPr/>
        <a:lstStyle/>
        <a:p>
          <a:endParaRPr lang="ru-RU"/>
        </a:p>
      </dgm:t>
    </dgm:pt>
    <dgm:pt modelId="{82B69A2B-FF90-4A03-AE33-1986D7B940CF}" type="pres">
      <dgm:prSet presAssocID="{47E8F419-BA3C-4E2A-B0CB-562DD01EBF13}" presName="accentRepeatNode" presStyleLbl="solidFgAcc1" presStyleIdx="1" presStyleCnt="4"/>
      <dgm:spPr/>
      <dgm:t>
        <a:bodyPr/>
        <a:lstStyle/>
        <a:p>
          <a:endParaRPr lang="ru-RU"/>
        </a:p>
      </dgm:t>
    </dgm:pt>
    <dgm:pt modelId="{4F3A86B9-285D-4E98-B993-9BA0DC0B0D6A}" type="pres">
      <dgm:prSet presAssocID="{9241FAC5-1A88-460C-93C2-B853BC95DE50}" presName="text_3" presStyleLbl="node1" presStyleIdx="2" presStyleCnt="4" custLinFactNeighborX="6353" custLinFactNeighborY="-46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6CDC2B-59C4-46A7-9587-3DCE97DD3554}" type="pres">
      <dgm:prSet presAssocID="{9241FAC5-1A88-460C-93C2-B853BC95DE50}" presName="accent_3" presStyleCnt="0"/>
      <dgm:spPr/>
      <dgm:t>
        <a:bodyPr/>
        <a:lstStyle/>
        <a:p>
          <a:endParaRPr lang="ru-RU"/>
        </a:p>
      </dgm:t>
    </dgm:pt>
    <dgm:pt modelId="{14F672EA-E812-4A2E-A9AB-103CF253FAF8}" type="pres">
      <dgm:prSet presAssocID="{9241FAC5-1A88-460C-93C2-B853BC95DE50}" presName="accentRepeatNode" presStyleLbl="solidFgAcc1" presStyleIdx="2" presStyleCnt="4"/>
      <dgm:spPr/>
      <dgm:t>
        <a:bodyPr/>
        <a:lstStyle/>
        <a:p>
          <a:endParaRPr lang="ru-RU"/>
        </a:p>
      </dgm:t>
    </dgm:pt>
    <dgm:pt modelId="{74FF35E0-7FCA-48F7-9231-9444D017C1B3}" type="pres">
      <dgm:prSet presAssocID="{DEBE2BF9-D142-4059-B3BD-C5D8087BA51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8AD9B5-826C-4623-BAE0-46941FF9F7D9}" type="pres">
      <dgm:prSet presAssocID="{DEBE2BF9-D142-4059-B3BD-C5D8087BA513}" presName="accent_4" presStyleCnt="0"/>
      <dgm:spPr/>
      <dgm:t>
        <a:bodyPr/>
        <a:lstStyle/>
        <a:p>
          <a:endParaRPr lang="ru-RU"/>
        </a:p>
      </dgm:t>
    </dgm:pt>
    <dgm:pt modelId="{BD5CF8DA-FB5E-4F69-81B3-35CD59AB079C}" type="pres">
      <dgm:prSet presAssocID="{DEBE2BF9-D142-4059-B3BD-C5D8087BA513}" presName="accentRepeatNode" presStyleLbl="solidFgAcc1" presStyleIdx="3" presStyleCnt="4"/>
      <dgm:spPr/>
      <dgm:t>
        <a:bodyPr/>
        <a:lstStyle/>
        <a:p>
          <a:endParaRPr lang="ru-RU"/>
        </a:p>
      </dgm:t>
    </dgm:pt>
  </dgm:ptLst>
  <dgm:cxnLst>
    <dgm:cxn modelId="{796ED156-A481-4495-AA5A-0BDB476203A0}" type="presOf" srcId="{DEBE2BF9-D142-4059-B3BD-C5D8087BA513}" destId="{74FF35E0-7FCA-48F7-9231-9444D017C1B3}" srcOrd="0" destOrd="0" presId="urn:microsoft.com/office/officeart/2008/layout/VerticalCurvedList"/>
    <dgm:cxn modelId="{1DE01AA7-7ECF-467B-BE91-6B6FE9F63097}" srcId="{7CF702BF-B18C-4880-96C4-716A3CFD15C5}" destId="{9241FAC5-1A88-460C-93C2-B853BC95DE50}" srcOrd="2" destOrd="0" parTransId="{3A36F14E-AEAE-478B-BA04-362BFF5D67BB}" sibTransId="{436BBF35-9945-463B-A481-C14DAE2D5980}"/>
    <dgm:cxn modelId="{46274E5E-4ED7-49EF-A1E3-0CC53C12DD9C}" type="presOf" srcId="{A44AE822-6C7B-4CC3-8305-913724513E61}" destId="{5FBD382D-EED9-4C55-A93D-93945563251F}" srcOrd="0" destOrd="0" presId="urn:microsoft.com/office/officeart/2008/layout/VerticalCurvedList"/>
    <dgm:cxn modelId="{A7E371EA-6A7E-499C-BBE1-DFE031EA7E1E}" type="presOf" srcId="{D2B3C731-54EA-4894-BF00-651719B65B93}" destId="{19D89175-4042-4A9D-8BD7-4868AA956A46}" srcOrd="0" destOrd="0" presId="urn:microsoft.com/office/officeart/2008/layout/VerticalCurvedList"/>
    <dgm:cxn modelId="{50B05851-AF2C-4043-8EA2-CC70A75B69F4}" type="presOf" srcId="{47E8F419-BA3C-4E2A-B0CB-562DD01EBF13}" destId="{DAAD6007-B76F-4DDD-A8E9-79264E989FDB}" srcOrd="0" destOrd="0" presId="urn:microsoft.com/office/officeart/2008/layout/VerticalCurvedList"/>
    <dgm:cxn modelId="{8BC6F738-A478-4088-B150-308637ED3D09}" srcId="{7CF702BF-B18C-4880-96C4-716A3CFD15C5}" destId="{A44AE822-6C7B-4CC3-8305-913724513E61}" srcOrd="0" destOrd="0" parTransId="{87A75FED-1D71-44BE-95F0-254913E01C7D}" sibTransId="{D2B3C731-54EA-4894-BF00-651719B65B93}"/>
    <dgm:cxn modelId="{524F5DF3-D6CA-4905-91F5-377E13A4131D}" srcId="{7CF702BF-B18C-4880-96C4-716A3CFD15C5}" destId="{DEBE2BF9-D142-4059-B3BD-C5D8087BA513}" srcOrd="3" destOrd="0" parTransId="{5BF345DD-EF64-41BF-ADD2-43152DC5348F}" sibTransId="{CBE17A55-7D09-47B2-97E6-67234ACB03F7}"/>
    <dgm:cxn modelId="{9A8C9F1F-377F-4105-AFF7-BED3B5E16293}" srcId="{7CF702BF-B18C-4880-96C4-716A3CFD15C5}" destId="{47E8F419-BA3C-4E2A-B0CB-562DD01EBF13}" srcOrd="1" destOrd="0" parTransId="{DE8172F0-DA4E-48D8-BCC4-8C214307880D}" sibTransId="{0B5FF0CE-651E-4686-AF44-5FC3BBACD83F}"/>
    <dgm:cxn modelId="{35611FD8-3258-494F-B870-D640D9A03EA2}" type="presOf" srcId="{9241FAC5-1A88-460C-93C2-B853BC95DE50}" destId="{4F3A86B9-285D-4E98-B993-9BA0DC0B0D6A}" srcOrd="0" destOrd="0" presId="urn:microsoft.com/office/officeart/2008/layout/VerticalCurvedList"/>
    <dgm:cxn modelId="{EB79C53B-4C26-42E7-9A47-B02ECBB68EA8}" type="presOf" srcId="{7CF702BF-B18C-4880-96C4-716A3CFD15C5}" destId="{B7A74A34-0125-4C83-B4B7-3A8F0540936F}" srcOrd="0" destOrd="0" presId="urn:microsoft.com/office/officeart/2008/layout/VerticalCurvedList"/>
    <dgm:cxn modelId="{0EA6B61C-F651-4D0E-9FBE-9F70D2FDA720}" type="presParOf" srcId="{B7A74A34-0125-4C83-B4B7-3A8F0540936F}" destId="{323A2EC1-0E00-4183-B40E-7C35C0BB55FD}" srcOrd="0" destOrd="0" presId="urn:microsoft.com/office/officeart/2008/layout/VerticalCurvedList"/>
    <dgm:cxn modelId="{94F20873-09F3-4A9F-9D71-D5D8A6B54A87}" type="presParOf" srcId="{323A2EC1-0E00-4183-B40E-7C35C0BB55FD}" destId="{A4820FC9-9958-4D5B-97C6-04396EC52D0F}" srcOrd="0" destOrd="0" presId="urn:microsoft.com/office/officeart/2008/layout/VerticalCurvedList"/>
    <dgm:cxn modelId="{F3C1A90F-BA18-4B2A-8315-CB53AB0C6417}" type="presParOf" srcId="{A4820FC9-9958-4D5B-97C6-04396EC52D0F}" destId="{2BF95EAD-22B7-4E55-B390-13EB6C7E4CE7}" srcOrd="0" destOrd="0" presId="urn:microsoft.com/office/officeart/2008/layout/VerticalCurvedList"/>
    <dgm:cxn modelId="{37BB5982-FC45-4F8F-BAC8-3F9855DC4FA5}" type="presParOf" srcId="{A4820FC9-9958-4D5B-97C6-04396EC52D0F}" destId="{19D89175-4042-4A9D-8BD7-4868AA956A46}" srcOrd="1" destOrd="0" presId="urn:microsoft.com/office/officeart/2008/layout/VerticalCurvedList"/>
    <dgm:cxn modelId="{96816C60-0D1E-4A11-92A1-C6B7022E5C11}" type="presParOf" srcId="{A4820FC9-9958-4D5B-97C6-04396EC52D0F}" destId="{00AE8236-2F67-49A1-B2D5-7930EB8AD5E4}" srcOrd="2" destOrd="0" presId="urn:microsoft.com/office/officeart/2008/layout/VerticalCurvedList"/>
    <dgm:cxn modelId="{1D96D801-6844-4E89-B4CA-09372CDA4D93}" type="presParOf" srcId="{A4820FC9-9958-4D5B-97C6-04396EC52D0F}" destId="{ED938A16-B3CF-4EF3-B5C6-C4F166BADBEC}" srcOrd="3" destOrd="0" presId="urn:microsoft.com/office/officeart/2008/layout/VerticalCurvedList"/>
    <dgm:cxn modelId="{FB7F9C5B-26D9-4236-A060-5104A106EA53}" type="presParOf" srcId="{323A2EC1-0E00-4183-B40E-7C35C0BB55FD}" destId="{5FBD382D-EED9-4C55-A93D-93945563251F}" srcOrd="1" destOrd="0" presId="urn:microsoft.com/office/officeart/2008/layout/VerticalCurvedList"/>
    <dgm:cxn modelId="{22A0CEC0-E111-428B-AD52-AFA5B8EB4F35}" type="presParOf" srcId="{323A2EC1-0E00-4183-B40E-7C35C0BB55FD}" destId="{181EB5B8-8496-4BD8-B0BA-7EAB6365FCEC}" srcOrd="2" destOrd="0" presId="urn:microsoft.com/office/officeart/2008/layout/VerticalCurvedList"/>
    <dgm:cxn modelId="{FE3E77EF-B487-4D0D-A72B-AB0E80752741}" type="presParOf" srcId="{181EB5B8-8496-4BD8-B0BA-7EAB6365FCEC}" destId="{B6BBC715-2478-4DF8-BA6E-A5B60F683AD1}" srcOrd="0" destOrd="0" presId="urn:microsoft.com/office/officeart/2008/layout/VerticalCurvedList"/>
    <dgm:cxn modelId="{8C35525B-4C1F-45D0-A04C-B580ACE38E9B}" type="presParOf" srcId="{323A2EC1-0E00-4183-B40E-7C35C0BB55FD}" destId="{DAAD6007-B76F-4DDD-A8E9-79264E989FDB}" srcOrd="3" destOrd="0" presId="urn:microsoft.com/office/officeart/2008/layout/VerticalCurvedList"/>
    <dgm:cxn modelId="{6AA35046-1C93-4942-9FA9-9A61F2D0EE89}" type="presParOf" srcId="{323A2EC1-0E00-4183-B40E-7C35C0BB55FD}" destId="{A92EAE26-D9D7-4DAA-B814-5978626B46FE}" srcOrd="4" destOrd="0" presId="urn:microsoft.com/office/officeart/2008/layout/VerticalCurvedList"/>
    <dgm:cxn modelId="{C85438BB-A1E6-4AD6-8C63-A355698266AF}" type="presParOf" srcId="{A92EAE26-D9D7-4DAA-B814-5978626B46FE}" destId="{82B69A2B-FF90-4A03-AE33-1986D7B940CF}" srcOrd="0" destOrd="0" presId="urn:microsoft.com/office/officeart/2008/layout/VerticalCurvedList"/>
    <dgm:cxn modelId="{1A76B912-D369-461C-8009-67853C8AF4E6}" type="presParOf" srcId="{323A2EC1-0E00-4183-B40E-7C35C0BB55FD}" destId="{4F3A86B9-285D-4E98-B993-9BA0DC0B0D6A}" srcOrd="5" destOrd="0" presId="urn:microsoft.com/office/officeart/2008/layout/VerticalCurvedList"/>
    <dgm:cxn modelId="{C87A923F-DDD5-4648-AA7D-8672F0293479}" type="presParOf" srcId="{323A2EC1-0E00-4183-B40E-7C35C0BB55FD}" destId="{7C6CDC2B-59C4-46A7-9587-3DCE97DD3554}" srcOrd="6" destOrd="0" presId="urn:microsoft.com/office/officeart/2008/layout/VerticalCurvedList"/>
    <dgm:cxn modelId="{17DDE564-D2E3-4A9A-B07B-05FB1B1BD22A}" type="presParOf" srcId="{7C6CDC2B-59C4-46A7-9587-3DCE97DD3554}" destId="{14F672EA-E812-4A2E-A9AB-103CF253FAF8}" srcOrd="0" destOrd="0" presId="urn:microsoft.com/office/officeart/2008/layout/VerticalCurvedList"/>
    <dgm:cxn modelId="{E2E67FAE-E094-4C29-A2AF-FCCACEAB3E95}" type="presParOf" srcId="{323A2EC1-0E00-4183-B40E-7C35C0BB55FD}" destId="{74FF35E0-7FCA-48F7-9231-9444D017C1B3}" srcOrd="7" destOrd="0" presId="urn:microsoft.com/office/officeart/2008/layout/VerticalCurvedList"/>
    <dgm:cxn modelId="{370D6322-0781-4CC4-BC3A-75C9A784FF15}" type="presParOf" srcId="{323A2EC1-0E00-4183-B40E-7C35C0BB55FD}" destId="{5F8AD9B5-826C-4623-BAE0-46941FF9F7D9}" srcOrd="8" destOrd="0" presId="urn:microsoft.com/office/officeart/2008/layout/VerticalCurvedList"/>
    <dgm:cxn modelId="{D0FAF68A-681E-4F29-8836-E3A88043814E}" type="presParOf" srcId="{5F8AD9B5-826C-4623-BAE0-46941FF9F7D9}" destId="{BD5CF8DA-FB5E-4F69-81B3-35CD59AB079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D9A897-FE4A-4C37-BD38-BDAFC696F5E0}">
      <dsp:nvSpPr>
        <dsp:cNvPr id="0" name=""/>
        <dsp:cNvSpPr/>
      </dsp:nvSpPr>
      <dsp:spPr>
        <a:xfrm>
          <a:off x="0" y="35099"/>
          <a:ext cx="7499350" cy="842400"/>
        </a:xfrm>
        <a:prstGeom prst="roundRect">
          <a:avLst/>
        </a:pr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кадровой политики</a:t>
          </a:r>
          <a:endParaRPr lang="ru-RU" sz="2400" b="1" kern="1200" dirty="0">
            <a:solidFill>
              <a:schemeClr val="bg2">
                <a:lumMod val="25000"/>
              </a:schemeClr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23" y="76222"/>
        <a:ext cx="7417104" cy="760154"/>
      </dsp:txXfrm>
    </dsp:sp>
    <dsp:sp modelId="{2858F282-AD09-4BF0-A33F-206B6AF63BD2}">
      <dsp:nvSpPr>
        <dsp:cNvPr id="0" name=""/>
        <dsp:cNvSpPr/>
      </dsp:nvSpPr>
      <dsp:spPr>
        <a:xfrm>
          <a:off x="0" y="1007100"/>
          <a:ext cx="7499350" cy="842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обучения и аттестации работников</a:t>
          </a:r>
          <a:endParaRPr lang="ru-RU" sz="2400" b="1" kern="1200" dirty="0">
            <a:solidFill>
              <a:schemeClr val="bg2">
                <a:lumMod val="2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23" y="1048223"/>
        <a:ext cx="7417104" cy="760154"/>
      </dsp:txXfrm>
    </dsp:sp>
    <dsp:sp modelId="{9CFF5E2F-1FC0-4C61-BDD6-D6205219E924}">
      <dsp:nvSpPr>
        <dsp:cNvPr id="0" name=""/>
        <dsp:cNvSpPr/>
      </dsp:nvSpPr>
      <dsp:spPr>
        <a:xfrm>
          <a:off x="0" y="1979100"/>
          <a:ext cx="7499350" cy="842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Заключение трудовых договоров</a:t>
          </a:r>
          <a:endParaRPr lang="ru-RU" sz="2400" b="1" kern="1200" dirty="0">
            <a:solidFill>
              <a:schemeClr val="bg2">
                <a:lumMod val="2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23" y="2020223"/>
        <a:ext cx="7417104" cy="760154"/>
      </dsp:txXfrm>
    </dsp:sp>
    <dsp:sp modelId="{B465585A-56F5-401F-B0E6-F70AEE68DBEC}">
      <dsp:nvSpPr>
        <dsp:cNvPr id="0" name=""/>
        <dsp:cNvSpPr/>
      </dsp:nvSpPr>
      <dsp:spPr>
        <a:xfrm>
          <a:off x="0" y="2951099"/>
          <a:ext cx="7499350" cy="842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Установление системы оплаты труда</a:t>
          </a:r>
          <a:endParaRPr lang="ru-RU" sz="2400" b="1" kern="1200" dirty="0">
            <a:solidFill>
              <a:schemeClr val="bg2">
                <a:lumMod val="2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23" y="2992222"/>
        <a:ext cx="7417104" cy="760154"/>
      </dsp:txXfrm>
    </dsp:sp>
    <dsp:sp modelId="{1F10A4AD-1FDE-4B8E-8EF9-C836BFB20604}">
      <dsp:nvSpPr>
        <dsp:cNvPr id="0" name=""/>
        <dsp:cNvSpPr/>
      </dsp:nvSpPr>
      <dsp:spPr>
        <a:xfrm>
          <a:off x="0" y="3923100"/>
          <a:ext cx="7499350" cy="842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Разработка должностных инструкций</a:t>
          </a:r>
          <a:endParaRPr lang="ru-RU" sz="2400" b="1" kern="1200" dirty="0">
            <a:solidFill>
              <a:schemeClr val="bg2">
                <a:lumMod val="2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23" y="3964223"/>
        <a:ext cx="7417104" cy="760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D89175-4042-4A9D-8BD7-4868AA956A46}">
      <dsp:nvSpPr>
        <dsp:cNvPr id="0" name=""/>
        <dsp:cNvSpPr/>
      </dsp:nvSpPr>
      <dsp:spPr>
        <a:xfrm>
          <a:off x="-5116991" y="-783865"/>
          <a:ext cx="6093692" cy="6093692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D382D-EED9-4C55-A93D-93945563251F}">
      <dsp:nvSpPr>
        <dsp:cNvPr id="0" name=""/>
        <dsp:cNvSpPr/>
      </dsp:nvSpPr>
      <dsp:spPr>
        <a:xfrm>
          <a:off x="511409" y="347955"/>
          <a:ext cx="7655708" cy="6962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2667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Лишенные права заниматься педагогической деятельностью</a:t>
          </a:r>
          <a:endParaRPr lang="ru-RU" sz="2100" b="1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511409" y="347955"/>
        <a:ext cx="7655708" cy="696273"/>
      </dsp:txXfrm>
    </dsp:sp>
    <dsp:sp modelId="{B6BBC715-2478-4DF8-BA6E-A5B60F683AD1}">
      <dsp:nvSpPr>
        <dsp:cNvPr id="0" name=""/>
        <dsp:cNvSpPr/>
      </dsp:nvSpPr>
      <dsp:spPr>
        <a:xfrm>
          <a:off x="76237" y="260921"/>
          <a:ext cx="870342" cy="8703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AAD6007-B76F-4DDD-A8E9-79264E989FDB}">
      <dsp:nvSpPr>
        <dsp:cNvPr id="0" name=""/>
        <dsp:cNvSpPr/>
      </dsp:nvSpPr>
      <dsp:spPr>
        <a:xfrm>
          <a:off x="973081" y="1414459"/>
          <a:ext cx="7256518" cy="696273"/>
        </a:xfrm>
        <a:prstGeom prst="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2667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Имеющие или имевшие судимость</a:t>
          </a:r>
          <a:endParaRPr lang="ru-RU" sz="2100" b="1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973081" y="1414459"/>
        <a:ext cx="7256518" cy="696273"/>
      </dsp:txXfrm>
    </dsp:sp>
    <dsp:sp modelId="{82B69A2B-FF90-4A03-AE33-1986D7B940CF}">
      <dsp:nvSpPr>
        <dsp:cNvPr id="0" name=""/>
        <dsp:cNvSpPr/>
      </dsp:nvSpPr>
      <dsp:spPr>
        <a:xfrm>
          <a:off x="475427" y="1305513"/>
          <a:ext cx="870342" cy="8703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F3A86B9-285D-4E98-B993-9BA0DC0B0D6A}">
      <dsp:nvSpPr>
        <dsp:cNvPr id="0" name=""/>
        <dsp:cNvSpPr/>
      </dsp:nvSpPr>
      <dsp:spPr>
        <a:xfrm>
          <a:off x="973081" y="2405062"/>
          <a:ext cx="7256518" cy="696273"/>
        </a:xfrm>
        <a:prstGeom prst="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2667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Признанные недееспособными</a:t>
          </a:r>
          <a:endParaRPr lang="ru-RU" sz="2100" b="1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973081" y="2405062"/>
        <a:ext cx="7256518" cy="696273"/>
      </dsp:txXfrm>
    </dsp:sp>
    <dsp:sp modelId="{14F672EA-E812-4A2E-A9AB-103CF253FAF8}">
      <dsp:nvSpPr>
        <dsp:cNvPr id="0" name=""/>
        <dsp:cNvSpPr/>
      </dsp:nvSpPr>
      <dsp:spPr>
        <a:xfrm>
          <a:off x="475427" y="2350105"/>
          <a:ext cx="870342" cy="8703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4FF35E0-7FCA-48F7-9231-9444D017C1B3}">
      <dsp:nvSpPr>
        <dsp:cNvPr id="0" name=""/>
        <dsp:cNvSpPr/>
      </dsp:nvSpPr>
      <dsp:spPr>
        <a:xfrm>
          <a:off x="511409" y="3481732"/>
          <a:ext cx="7655708" cy="696273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2667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bg2">
                  <a:lumMod val="25000"/>
                </a:schemeClr>
              </a:solidFill>
              <a:latin typeface="+mj-lt"/>
            </a:rPr>
            <a:t>Имеющие заболевания</a:t>
          </a:r>
          <a:endParaRPr lang="ru-RU" sz="2100" b="1" kern="1200" dirty="0">
            <a:solidFill>
              <a:schemeClr val="bg2">
                <a:lumMod val="25000"/>
              </a:schemeClr>
            </a:solidFill>
            <a:latin typeface="+mj-lt"/>
          </a:endParaRPr>
        </a:p>
      </dsp:txBody>
      <dsp:txXfrm>
        <a:off x="511409" y="3481732"/>
        <a:ext cx="7655708" cy="696273"/>
      </dsp:txXfrm>
    </dsp:sp>
    <dsp:sp modelId="{BD5CF8DA-FB5E-4F69-81B3-35CD59AB079C}">
      <dsp:nvSpPr>
        <dsp:cNvPr id="0" name=""/>
        <dsp:cNvSpPr/>
      </dsp:nvSpPr>
      <dsp:spPr>
        <a:xfrm>
          <a:off x="76237" y="3394697"/>
          <a:ext cx="870342" cy="8703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72F9F2-B4E8-4A13-941E-FD7393A3116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715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96DC9-DC68-40A9-9614-D402B76C58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31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EBB270-C99A-4C7B-9FC5-41576B1BB26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675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3" y="232"/>
              <a:ext cx="1856" cy="3627"/>
              <a:chOff x="3010" y="776"/>
              <a:chExt cx="1856" cy="3627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5"/>
                <a:ext cx="1333" cy="1485"/>
              </a:xfrm>
              <a:custGeom>
                <a:avLst/>
                <a:gdLst>
                  <a:gd name="T0" fmla="*/ 113377 w 596"/>
                  <a:gd name="T1" fmla="*/ 2506892 h 666"/>
                  <a:gd name="T2" fmla="*/ 40589 w 596"/>
                  <a:gd name="T3" fmla="*/ 2308841 h 666"/>
                  <a:gd name="T4" fmla="*/ 0 w 596"/>
                  <a:gd name="T5" fmla="*/ 1956387 h 666"/>
                  <a:gd name="T6" fmla="*/ 28248 w 596"/>
                  <a:gd name="T7" fmla="*/ 1504276 h 666"/>
                  <a:gd name="T8" fmla="*/ 175240 w 596"/>
                  <a:gd name="T9" fmla="*/ 1023419 h 666"/>
                  <a:gd name="T10" fmla="*/ 481544 w 596"/>
                  <a:gd name="T11" fmla="*/ 568235 h 666"/>
                  <a:gd name="T12" fmla="*/ 995462 w 596"/>
                  <a:gd name="T13" fmla="*/ 209661 h 666"/>
                  <a:gd name="T14" fmla="*/ 1729228 w 596"/>
                  <a:gd name="T15" fmla="*/ 12286 h 666"/>
                  <a:gd name="T16" fmla="*/ 2662372 w 596"/>
                  <a:gd name="T17" fmla="*/ 61081 h 666"/>
                  <a:gd name="T18" fmla="*/ 3391895 w 596"/>
                  <a:gd name="T19" fmla="*/ 461980 h 666"/>
                  <a:gd name="T20" fmla="*/ 3880687 w 596"/>
                  <a:gd name="T21" fmla="*/ 1118751 h 666"/>
                  <a:gd name="T22" fmla="*/ 4141365 w 596"/>
                  <a:gd name="T23" fmla="*/ 1922196 h 666"/>
                  <a:gd name="T24" fmla="*/ 4168799 w 596"/>
                  <a:gd name="T25" fmla="*/ 2770785 h 666"/>
                  <a:gd name="T26" fmla="*/ 3965760 w 596"/>
                  <a:gd name="T27" fmla="*/ 3556885 h 666"/>
                  <a:gd name="T28" fmla="*/ 3551456 w 596"/>
                  <a:gd name="T29" fmla="*/ 4164346 h 666"/>
                  <a:gd name="T30" fmla="*/ 2922737 w 596"/>
                  <a:gd name="T31" fmla="*/ 4489853 h 666"/>
                  <a:gd name="T32" fmla="*/ 2725135 w 596"/>
                  <a:gd name="T33" fmla="*/ 4461132 h 666"/>
                  <a:gd name="T34" fmla="*/ 3088241 w 596"/>
                  <a:gd name="T35" fmla="*/ 4179724 h 666"/>
                  <a:gd name="T36" fmla="*/ 3376216 w 596"/>
                  <a:gd name="T37" fmla="*/ 3684796 h 666"/>
                  <a:gd name="T38" fmla="*/ 3564098 w 596"/>
                  <a:gd name="T39" fmla="*/ 3073308 h 666"/>
                  <a:gd name="T40" fmla="*/ 3642212 w 596"/>
                  <a:gd name="T41" fmla="*/ 2406046 h 666"/>
                  <a:gd name="T42" fmla="*/ 3601654 w 596"/>
                  <a:gd name="T43" fmla="*/ 1746904 h 666"/>
                  <a:gd name="T44" fmla="*/ 3398671 w 596"/>
                  <a:gd name="T45" fmla="*/ 1178490 h 666"/>
                  <a:gd name="T46" fmla="*/ 3031866 w 596"/>
                  <a:gd name="T47" fmla="*/ 758681 h 666"/>
                  <a:gd name="T48" fmla="*/ 2390503 w 596"/>
                  <a:gd name="T49" fmla="*/ 506441 h 666"/>
                  <a:gd name="T50" fmla="*/ 1722614 w 596"/>
                  <a:gd name="T51" fmla="*/ 412915 h 666"/>
                  <a:gd name="T52" fmla="*/ 1218440 w 596"/>
                  <a:gd name="T53" fmla="*/ 479506 h 666"/>
                  <a:gd name="T54" fmla="*/ 848551 w 596"/>
                  <a:gd name="T55" fmla="*/ 683642 h 666"/>
                  <a:gd name="T56" fmla="*/ 587907 w 596"/>
                  <a:gd name="T57" fmla="*/ 1008041 h 666"/>
                  <a:gd name="T58" fmla="*/ 397511 w 596"/>
                  <a:gd name="T59" fmla="*/ 1393561 h 666"/>
                  <a:gd name="T60" fmla="*/ 278481 w 596"/>
                  <a:gd name="T61" fmla="*/ 1840267 h 666"/>
                  <a:gd name="T62" fmla="*/ 197380 w 596"/>
                  <a:gd name="T63" fmla="*/ 2296825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9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177724 h 237"/>
                  <a:gd name="T4" fmla="*/ 21398 w 257"/>
                  <a:gd name="T5" fmla="*/ 356823 h 237"/>
                  <a:gd name="T6" fmla="*/ 37890 w 257"/>
                  <a:gd name="T7" fmla="*/ 534831 h 237"/>
                  <a:gd name="T8" fmla="*/ 70006 w 257"/>
                  <a:gd name="T9" fmla="*/ 701666 h 237"/>
                  <a:gd name="T10" fmla="*/ 117648 w 257"/>
                  <a:gd name="T11" fmla="*/ 850817 h 237"/>
                  <a:gd name="T12" fmla="*/ 175033 w 257"/>
                  <a:gd name="T13" fmla="*/ 1007061 h 237"/>
                  <a:gd name="T14" fmla="*/ 246330 w 257"/>
                  <a:gd name="T15" fmla="*/ 1151246 h 237"/>
                  <a:gd name="T16" fmla="*/ 331398 w 257"/>
                  <a:gd name="T17" fmla="*/ 1271895 h 237"/>
                  <a:gd name="T18" fmla="*/ 436417 w 257"/>
                  <a:gd name="T19" fmla="*/ 1386804 h 237"/>
                  <a:gd name="T20" fmla="*/ 559313 w 257"/>
                  <a:gd name="T21" fmla="*/ 1485308 h 237"/>
                  <a:gd name="T22" fmla="*/ 691143 w 257"/>
                  <a:gd name="T23" fmla="*/ 1565265 h 237"/>
                  <a:gd name="T24" fmla="*/ 853307 w 257"/>
                  <a:gd name="T25" fmla="*/ 1628761 h 237"/>
                  <a:gd name="T26" fmla="*/ 1028918 w 257"/>
                  <a:gd name="T27" fmla="*/ 1670096 h 237"/>
                  <a:gd name="T28" fmla="*/ 1225613 w 257"/>
                  <a:gd name="T29" fmla="*/ 1692927 h 237"/>
                  <a:gd name="T30" fmla="*/ 1432746 w 257"/>
                  <a:gd name="T31" fmla="*/ 1686068 h 237"/>
                  <a:gd name="T32" fmla="*/ 1673788 w 257"/>
                  <a:gd name="T33" fmla="*/ 1657345 h 237"/>
                  <a:gd name="T34" fmla="*/ 1458958 w 257"/>
                  <a:gd name="T35" fmla="*/ 1621670 h 237"/>
                  <a:gd name="T36" fmla="*/ 1268909 w 257"/>
                  <a:gd name="T37" fmla="*/ 1572087 h 237"/>
                  <a:gd name="T38" fmla="*/ 1108062 w 257"/>
                  <a:gd name="T39" fmla="*/ 1513762 h 237"/>
                  <a:gd name="T40" fmla="*/ 964221 w 257"/>
                  <a:gd name="T41" fmla="*/ 1456762 h 237"/>
                  <a:gd name="T42" fmla="*/ 832491 w 257"/>
                  <a:gd name="T43" fmla="*/ 1377436 h 237"/>
                  <a:gd name="T44" fmla="*/ 729898 w 257"/>
                  <a:gd name="T45" fmla="*/ 1300652 h 237"/>
                  <a:gd name="T46" fmla="*/ 632850 w 257"/>
                  <a:gd name="T47" fmla="*/ 1207640 h 237"/>
                  <a:gd name="T48" fmla="*/ 547294 w 257"/>
                  <a:gd name="T49" fmla="*/ 1105587 h 237"/>
                  <a:gd name="T50" fmla="*/ 468509 w 257"/>
                  <a:gd name="T51" fmla="*/ 1007061 h 237"/>
                  <a:gd name="T52" fmla="*/ 398527 w 257"/>
                  <a:gd name="T53" fmla="*/ 892152 h 237"/>
                  <a:gd name="T54" fmla="*/ 340169 w 257"/>
                  <a:gd name="T55" fmla="*/ 765193 h 237"/>
                  <a:gd name="T56" fmla="*/ 280888 w 257"/>
                  <a:gd name="T57" fmla="*/ 627429 h 237"/>
                  <a:gd name="T58" fmla="*/ 213758 w 257"/>
                  <a:gd name="T59" fmla="*/ 493454 h 237"/>
                  <a:gd name="T60" fmla="*/ 149158 w 257"/>
                  <a:gd name="T61" fmla="*/ 334689 h 237"/>
                  <a:gd name="T62" fmla="*/ 78780 w 257"/>
                  <a:gd name="T63" fmla="*/ 172035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64"/>
                <a:ext cx="277" cy="249"/>
              </a:xfrm>
              <a:custGeom>
                <a:avLst/>
                <a:gdLst>
                  <a:gd name="T0" fmla="*/ 532077 w 124"/>
                  <a:gd name="T1" fmla="*/ 0 h 110"/>
                  <a:gd name="T2" fmla="*/ 857447 w 124"/>
                  <a:gd name="T3" fmla="*/ 861850 h 110"/>
                  <a:gd name="T4" fmla="*/ 829738 w 124"/>
                  <a:gd name="T5" fmla="*/ 854835 h 110"/>
                  <a:gd name="T6" fmla="*/ 739729 w 124"/>
                  <a:gd name="T7" fmla="*/ 841113 h 110"/>
                  <a:gd name="T8" fmla="*/ 616251 w 124"/>
                  <a:gd name="T9" fmla="*/ 808555 h 110"/>
                  <a:gd name="T10" fmla="*/ 471347 w 124"/>
                  <a:gd name="T11" fmla="*/ 791480 h 110"/>
                  <a:gd name="T12" fmla="*/ 313119 w 124"/>
                  <a:gd name="T13" fmla="*/ 776991 h 110"/>
                  <a:gd name="T14" fmla="*/ 172995 w 124"/>
                  <a:gd name="T15" fmla="*/ 785183 h 110"/>
                  <a:gd name="T16" fmla="*/ 62747 w 124"/>
                  <a:gd name="T17" fmla="*/ 816220 h 110"/>
                  <a:gd name="T18" fmla="*/ 0 w 124"/>
                  <a:gd name="T19" fmla="*/ 880389 h 110"/>
                  <a:gd name="T20" fmla="*/ 28089 w 124"/>
                  <a:gd name="T21" fmla="*/ 785183 h 110"/>
                  <a:gd name="T22" fmla="*/ 55282 w 124"/>
                  <a:gd name="T23" fmla="*/ 710218 h 110"/>
                  <a:gd name="T24" fmla="*/ 111086 w 124"/>
                  <a:gd name="T25" fmla="*/ 656919 h 110"/>
                  <a:gd name="T26" fmla="*/ 172995 w 124"/>
                  <a:gd name="T27" fmla="*/ 607297 h 110"/>
                  <a:gd name="T28" fmla="*/ 248152 w 124"/>
                  <a:gd name="T29" fmla="*/ 575554 h 110"/>
                  <a:gd name="T30" fmla="*/ 325593 w 124"/>
                  <a:gd name="T31" fmla="*/ 568026 h 110"/>
                  <a:gd name="T32" fmla="*/ 408586 w 124"/>
                  <a:gd name="T33" fmla="*/ 568026 h 110"/>
                  <a:gd name="T34" fmla="*/ 498533 w 124"/>
                  <a:gd name="T35" fmla="*/ 592903 h 110"/>
                  <a:gd name="T36" fmla="*/ 504162 w 124"/>
                  <a:gd name="T37" fmla="*/ 568026 h 110"/>
                  <a:gd name="T38" fmla="*/ 481902 w 124"/>
                  <a:gd name="T39" fmla="*/ 448001 h 110"/>
                  <a:gd name="T40" fmla="*/ 463877 w 124"/>
                  <a:gd name="T41" fmla="*/ 303938 h 110"/>
                  <a:gd name="T42" fmla="*/ 448861 w 124"/>
                  <a:gd name="T43" fmla="*/ 240527 h 110"/>
                  <a:gd name="T44" fmla="*/ 436675 w 124"/>
                  <a:gd name="T45" fmla="*/ 240527 h 110"/>
                  <a:gd name="T46" fmla="*/ 421161 w 124"/>
                  <a:gd name="T47" fmla="*/ 232340 h 110"/>
                  <a:gd name="T48" fmla="*/ 408586 w 124"/>
                  <a:gd name="T49" fmla="*/ 208922 h 110"/>
                  <a:gd name="T50" fmla="*/ 393081 w 124"/>
                  <a:gd name="T51" fmla="*/ 183902 h 110"/>
                  <a:gd name="T52" fmla="*/ 393081 w 124"/>
                  <a:gd name="T53" fmla="*/ 151636 h 110"/>
                  <a:gd name="T54" fmla="*/ 408586 w 124"/>
                  <a:gd name="T55" fmla="*/ 112324 h 110"/>
                  <a:gd name="T56" fmla="*/ 454416 w 124"/>
                  <a:gd name="T57" fmla="*/ 64308 h 110"/>
                  <a:gd name="T58" fmla="*/ 53207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4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36496 w 109"/>
                  <a:gd name="T3" fmla="*/ 5338 h 156"/>
                  <a:gd name="T4" fmla="*/ 131558 w 109"/>
                  <a:gd name="T5" fmla="*/ 31751 h 156"/>
                  <a:gd name="T6" fmla="*/ 273676 w 109"/>
                  <a:gd name="T7" fmla="*/ 79714 h 156"/>
                  <a:gd name="T8" fmla="*/ 427253 w 109"/>
                  <a:gd name="T9" fmla="*/ 157098 h 156"/>
                  <a:gd name="T10" fmla="*/ 575379 w 109"/>
                  <a:gd name="T11" fmla="*/ 290681 h 156"/>
                  <a:gd name="T12" fmla="*/ 711298 w 109"/>
                  <a:gd name="T13" fmla="*/ 468014 h 156"/>
                  <a:gd name="T14" fmla="*/ 793557 w 109"/>
                  <a:gd name="T15" fmla="*/ 712084 h 156"/>
                  <a:gd name="T16" fmla="*/ 806607 w 109"/>
                  <a:gd name="T17" fmla="*/ 1028940 h 156"/>
                  <a:gd name="T18" fmla="*/ 775899 w 109"/>
                  <a:gd name="T19" fmla="*/ 1028940 h 156"/>
                  <a:gd name="T20" fmla="*/ 733597 w 109"/>
                  <a:gd name="T21" fmla="*/ 1028940 h 156"/>
                  <a:gd name="T22" fmla="*/ 688117 w 109"/>
                  <a:gd name="T23" fmla="*/ 1028940 h 156"/>
                  <a:gd name="T24" fmla="*/ 645544 w 109"/>
                  <a:gd name="T25" fmla="*/ 1017084 h 156"/>
                  <a:gd name="T26" fmla="*/ 598861 w 109"/>
                  <a:gd name="T27" fmla="*/ 1007886 h 156"/>
                  <a:gd name="T28" fmla="*/ 546125 w 109"/>
                  <a:gd name="T29" fmla="*/ 990674 h 156"/>
                  <a:gd name="T30" fmla="*/ 487213 w 109"/>
                  <a:gd name="T31" fmla="*/ 957017 h 156"/>
                  <a:gd name="T32" fmla="*/ 427253 w 109"/>
                  <a:gd name="T33" fmla="*/ 915789 h 156"/>
                  <a:gd name="T34" fmla="*/ 390984 w 109"/>
                  <a:gd name="T35" fmla="*/ 830691 h 156"/>
                  <a:gd name="T36" fmla="*/ 390984 w 109"/>
                  <a:gd name="T37" fmla="*/ 731696 h 156"/>
                  <a:gd name="T38" fmla="*/ 414441 w 109"/>
                  <a:gd name="T39" fmla="*/ 634823 h 156"/>
                  <a:gd name="T40" fmla="*/ 437700 w 109"/>
                  <a:gd name="T41" fmla="*/ 528096 h 156"/>
                  <a:gd name="T42" fmla="*/ 414441 w 109"/>
                  <a:gd name="T43" fmla="*/ 409264 h 156"/>
                  <a:gd name="T44" fmla="*/ 355664 w 109"/>
                  <a:gd name="T45" fmla="*/ 285396 h 156"/>
                  <a:gd name="T46" fmla="*/ 229774 w 109"/>
                  <a:gd name="T47" fmla="*/ 150284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2" y="2207"/>
                <a:ext cx="103" cy="209"/>
              </a:xfrm>
              <a:custGeom>
                <a:avLst/>
                <a:gdLst>
                  <a:gd name="T0" fmla="*/ 219294 w 46"/>
                  <a:gd name="T1" fmla="*/ 0 h 94"/>
                  <a:gd name="T2" fmla="*/ 142810 w 46"/>
                  <a:gd name="T3" fmla="*/ 248541 h 94"/>
                  <a:gd name="T4" fmla="*/ 107514 w 46"/>
                  <a:gd name="T5" fmla="*/ 407950 h 94"/>
                  <a:gd name="T6" fmla="*/ 79030 w 46"/>
                  <a:gd name="T7" fmla="*/ 519025 h 94"/>
                  <a:gd name="T8" fmla="*/ 0 w 46"/>
                  <a:gd name="T9" fmla="*/ 617591 h 94"/>
                  <a:gd name="T10" fmla="*/ 84711 w 46"/>
                  <a:gd name="T11" fmla="*/ 578581 h 94"/>
                  <a:gd name="T12" fmla="*/ 164238 w 46"/>
                  <a:gd name="T13" fmla="*/ 525646 h 94"/>
                  <a:gd name="T14" fmla="*/ 228017 w 46"/>
                  <a:gd name="T15" fmla="*/ 451596 h 94"/>
                  <a:gd name="T16" fmla="*/ 285585 w 46"/>
                  <a:gd name="T17" fmla="*/ 374368 h 94"/>
                  <a:gd name="T18" fmla="*/ 319770 w 46"/>
                  <a:gd name="T19" fmla="*/ 289627 h 94"/>
                  <a:gd name="T20" fmla="*/ 326788 w 46"/>
                  <a:gd name="T21" fmla="*/ 197636 h 94"/>
                  <a:gd name="T22" fmla="*/ 296891 w 46"/>
                  <a:gd name="T23" fmla="*/ 96660 h 94"/>
                  <a:gd name="T24" fmla="*/ 219294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2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5313 w 54"/>
                  <a:gd name="T3" fmla="*/ 7281 h 40"/>
                  <a:gd name="T4" fmla="*/ 38044 w 54"/>
                  <a:gd name="T5" fmla="*/ 23657 h 40"/>
                  <a:gd name="T6" fmla="*/ 84542 w 54"/>
                  <a:gd name="T7" fmla="*/ 60487 h 40"/>
                  <a:gd name="T8" fmla="*/ 137273 w 54"/>
                  <a:gd name="T9" fmla="*/ 89906 h 40"/>
                  <a:gd name="T10" fmla="*/ 187871 w 54"/>
                  <a:gd name="T11" fmla="*/ 113542 h 40"/>
                  <a:gd name="T12" fmla="*/ 247229 w 54"/>
                  <a:gd name="T13" fmla="*/ 127555 h 40"/>
                  <a:gd name="T14" fmla="*/ 299733 w 54"/>
                  <a:gd name="T15" fmla="*/ 136096 h 40"/>
                  <a:gd name="T16" fmla="*/ 352727 w 54"/>
                  <a:gd name="T17" fmla="*/ 119763 h 40"/>
                  <a:gd name="T18" fmla="*/ 345976 w 54"/>
                  <a:gd name="T19" fmla="*/ 186604 h 40"/>
                  <a:gd name="T20" fmla="*/ 326464 w 54"/>
                  <a:gd name="T21" fmla="*/ 247041 h 40"/>
                  <a:gd name="T22" fmla="*/ 287936 w 54"/>
                  <a:gd name="T23" fmla="*/ 286999 h 40"/>
                  <a:gd name="T24" fmla="*/ 240404 w 54"/>
                  <a:gd name="T25" fmla="*/ 300085 h 40"/>
                  <a:gd name="T26" fmla="*/ 182582 w 54"/>
                  <a:gd name="T27" fmla="*/ 293114 h 40"/>
                  <a:gd name="T28" fmla="*/ 123082 w 54"/>
                  <a:gd name="T29" fmla="*/ 239659 h 40"/>
                  <a:gd name="T30" fmla="*/ 64824 w 54"/>
                  <a:gd name="T31" fmla="*/ 149243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9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37033 w 149"/>
                  <a:gd name="T3" fmla="*/ 829248 h 704"/>
                  <a:gd name="T4" fmla="*/ 100065 w 149"/>
                  <a:gd name="T5" fmla="*/ 1880247 h 704"/>
                  <a:gd name="T6" fmla="*/ 175374 w 149"/>
                  <a:gd name="T7" fmla="*/ 3212827 h 704"/>
                  <a:gd name="T8" fmla="*/ 258822 w 149"/>
                  <a:gd name="T9" fmla="*/ 4946467 h 704"/>
                  <a:gd name="T10" fmla="*/ 363058 w 149"/>
                  <a:gd name="T11" fmla="*/ 7093357 h 704"/>
                  <a:gd name="T12" fmla="*/ 460312 w 149"/>
                  <a:gd name="T13" fmla="*/ 9396606 h 704"/>
                  <a:gd name="T14" fmla="*/ 554099 w 149"/>
                  <a:gd name="T15" fmla="*/ 12041696 h 704"/>
                  <a:gd name="T16" fmla="*/ 627049 w 149"/>
                  <a:gd name="T17" fmla="*/ 15109814 h 704"/>
                  <a:gd name="T18" fmla="*/ 703899 w 149"/>
                  <a:gd name="T19" fmla="*/ 18369977 h 704"/>
                  <a:gd name="T20" fmla="*/ 754883 w 149"/>
                  <a:gd name="T21" fmla="*/ 22127871 h 704"/>
                  <a:gd name="T22" fmla="*/ 781068 w 149"/>
                  <a:gd name="T23" fmla="*/ 26245014 h 704"/>
                  <a:gd name="T24" fmla="*/ 792516 w 149"/>
                  <a:gd name="T25" fmla="*/ 30548819 h 704"/>
                  <a:gd name="T26" fmla="*/ 754883 w 149"/>
                  <a:gd name="T27" fmla="*/ 35357490 h 704"/>
                  <a:gd name="T28" fmla="*/ 684867 w 149"/>
                  <a:gd name="T29" fmla="*/ 40448613 h 704"/>
                  <a:gd name="T30" fmla="*/ 579453 w 149"/>
                  <a:gd name="T31" fmla="*/ 45802470 h 704"/>
                  <a:gd name="T32" fmla="*/ 420300 w 149"/>
                  <a:gd name="T33" fmla="*/ 51702718 h 704"/>
                  <a:gd name="T34" fmla="*/ 243587 w 149"/>
                  <a:gd name="T35" fmla="*/ 58389882 h 704"/>
                  <a:gd name="T36" fmla="*/ 133003 w 149"/>
                  <a:gd name="T37" fmla="*/ 64578631 h 704"/>
                  <a:gd name="T38" fmla="*/ 63041 w 149"/>
                  <a:gd name="T39" fmla="*/ 70291850 h 704"/>
                  <a:gd name="T40" fmla="*/ 37033 w 149"/>
                  <a:gd name="T41" fmla="*/ 75789114 h 704"/>
                  <a:gd name="T42" fmla="*/ 37033 w 149"/>
                  <a:gd name="T43" fmla="*/ 81015303 h 704"/>
                  <a:gd name="T44" fmla="*/ 51460 w 149"/>
                  <a:gd name="T45" fmla="*/ 85871627 h 704"/>
                  <a:gd name="T46" fmla="*/ 77069 w 149"/>
                  <a:gd name="T47" fmla="*/ 90133512 h 704"/>
                  <a:gd name="T48" fmla="*/ 88617 w 149"/>
                  <a:gd name="T49" fmla="*/ 94298214 h 704"/>
                  <a:gd name="T50" fmla="*/ 258822 w 149"/>
                  <a:gd name="T51" fmla="*/ 92150656 h 704"/>
                  <a:gd name="T52" fmla="*/ 243587 w 149"/>
                  <a:gd name="T53" fmla="*/ 91085363 h 704"/>
                  <a:gd name="T54" fmla="*/ 226850 w 149"/>
                  <a:gd name="T55" fmla="*/ 88017193 h 704"/>
                  <a:gd name="T56" fmla="*/ 207838 w 149"/>
                  <a:gd name="T57" fmla="*/ 83301668 h 704"/>
                  <a:gd name="T58" fmla="*/ 221620 w 149"/>
                  <a:gd name="T59" fmla="*/ 77026497 h 704"/>
                  <a:gd name="T60" fmla="*/ 258822 w 149"/>
                  <a:gd name="T61" fmla="*/ 69525080 h 704"/>
                  <a:gd name="T62" fmla="*/ 363058 w 149"/>
                  <a:gd name="T63" fmla="*/ 60959845 h 704"/>
                  <a:gd name="T64" fmla="*/ 539488 w 149"/>
                  <a:gd name="T65" fmla="*/ 51702718 h 704"/>
                  <a:gd name="T66" fmla="*/ 811647 w 149"/>
                  <a:gd name="T67" fmla="*/ 41905727 h 704"/>
                  <a:gd name="T68" fmla="*/ 900262 w 149"/>
                  <a:gd name="T69" fmla="*/ 37374661 h 704"/>
                  <a:gd name="T70" fmla="*/ 937366 w 149"/>
                  <a:gd name="T71" fmla="*/ 31460072 h 704"/>
                  <a:gd name="T72" fmla="*/ 906565 w 149"/>
                  <a:gd name="T73" fmla="*/ 24634011 h 704"/>
                  <a:gd name="T74" fmla="*/ 823100 w 149"/>
                  <a:gd name="T75" fmla="*/ 17946846 h 704"/>
                  <a:gd name="T76" fmla="*/ 684867 w 149"/>
                  <a:gd name="T77" fmla="*/ 11398840 h 704"/>
                  <a:gd name="T78" fmla="*/ 507633 w 149"/>
                  <a:gd name="T79" fmla="*/ 5905426 h 704"/>
                  <a:gd name="T80" fmla="*/ 275450 w 149"/>
                  <a:gd name="T81" fmla="*/ 1880247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481054 w 128"/>
                <a:gd name="T1" fmla="*/ 0 h 217"/>
                <a:gd name="T2" fmla="*/ 2775640 w 128"/>
                <a:gd name="T3" fmla="*/ 1549390 h 217"/>
                <a:gd name="T4" fmla="*/ 3036965 w 128"/>
                <a:gd name="T5" fmla="*/ 4633890 h 217"/>
                <a:gd name="T6" fmla="*/ 3243972 w 128"/>
                <a:gd name="T7" fmla="*/ 8597961 h 217"/>
                <a:gd name="T8" fmla="*/ 3382199 w 128"/>
                <a:gd name="T9" fmla="*/ 13347839 h 217"/>
                <a:gd name="T10" fmla="*/ 3352230 w 128"/>
                <a:gd name="T11" fmla="*/ 19013071 h 217"/>
                <a:gd name="T12" fmla="*/ 3066128 w 128"/>
                <a:gd name="T13" fmla="*/ 24850046 h 217"/>
                <a:gd name="T14" fmla="*/ 2481054 w 128"/>
                <a:gd name="T15" fmla="*/ 30976124 h 217"/>
                <a:gd name="T16" fmla="*/ 1579912 w 128"/>
                <a:gd name="T17" fmla="*/ 37159374 h 217"/>
                <a:gd name="T18" fmla="*/ 1299293 w 128"/>
                <a:gd name="T19" fmla="*/ 36468025 h 217"/>
                <a:gd name="T20" fmla="*/ 1004702 w 128"/>
                <a:gd name="T21" fmla="*/ 35956445 h 217"/>
                <a:gd name="T22" fmla="*/ 691995 w 128"/>
                <a:gd name="T23" fmla="*/ 35091879 h 217"/>
                <a:gd name="T24" fmla="*/ 419100 w 128"/>
                <a:gd name="T25" fmla="*/ 34400580 h 217"/>
                <a:gd name="T26" fmla="*/ 207078 w 128"/>
                <a:gd name="T27" fmla="*/ 33563304 h 217"/>
                <a:gd name="T28" fmla="*/ 53928 w 128"/>
                <a:gd name="T29" fmla="*/ 32525484 h 217"/>
                <a:gd name="T30" fmla="*/ 0 w 128"/>
                <a:gd name="T31" fmla="*/ 31322645 h 217"/>
                <a:gd name="T32" fmla="*/ 32520 w 128"/>
                <a:gd name="T33" fmla="*/ 30458049 h 217"/>
                <a:gd name="T34" fmla="*/ 343399 w 128"/>
                <a:gd name="T35" fmla="*/ 29254877 h 217"/>
                <a:gd name="T36" fmla="*/ 763002 w 128"/>
                <a:gd name="T37" fmla="*/ 27608858 h 217"/>
                <a:gd name="T38" fmla="*/ 1215060 w 128"/>
                <a:gd name="T39" fmla="*/ 25714639 h 217"/>
                <a:gd name="T40" fmla="*/ 1664126 w 128"/>
                <a:gd name="T41" fmla="*/ 22955603 h 217"/>
                <a:gd name="T42" fmla="*/ 2082956 w 128"/>
                <a:gd name="T43" fmla="*/ 19184123 h 217"/>
                <a:gd name="T44" fmla="*/ 2406895 w 128"/>
                <a:gd name="T45" fmla="*/ 14205964 h 217"/>
                <a:gd name="T46" fmla="*/ 2563136 w 128"/>
                <a:gd name="T47" fmla="*/ 7906582 h 217"/>
                <a:gd name="T48" fmla="*/ 248105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14600409 w 117"/>
                <a:gd name="T1" fmla="*/ 0 h 132"/>
                <a:gd name="T2" fmla="*/ 0 w 117"/>
                <a:gd name="T3" fmla="*/ 25311689 h 132"/>
                <a:gd name="T4" fmla="*/ 575323 w 117"/>
                <a:gd name="T5" fmla="*/ 26226721 h 132"/>
                <a:gd name="T6" fmla="*/ 2697419 w 117"/>
                <a:gd name="T7" fmla="*/ 29416742 h 132"/>
                <a:gd name="T8" fmla="*/ 5654233 w 117"/>
                <a:gd name="T9" fmla="*/ 36553688 h 132"/>
                <a:gd name="T10" fmla="*/ 8948527 w 117"/>
                <a:gd name="T11" fmla="*/ 47527260 h 132"/>
                <a:gd name="T12" fmla="*/ 12859716 w 117"/>
                <a:gd name="T13" fmla="*/ 62772451 h 132"/>
                <a:gd name="T14" fmla="*/ 16344231 w 117"/>
                <a:gd name="T15" fmla="*/ 80957019 h 132"/>
                <a:gd name="T16" fmla="*/ 19869475 w 117"/>
                <a:gd name="T17" fmla="*/ 104219613 h 132"/>
                <a:gd name="T18" fmla="*/ 22564653 w 117"/>
                <a:gd name="T19" fmla="*/ 133636355 h 132"/>
                <a:gd name="T20" fmla="*/ 22755047 w 117"/>
                <a:gd name="T21" fmla="*/ 121515427 h 132"/>
                <a:gd name="T22" fmla="*/ 22376745 w 117"/>
                <a:gd name="T23" fmla="*/ 108324667 h 132"/>
                <a:gd name="T24" fmla="*/ 21014072 w 117"/>
                <a:gd name="T25" fmla="*/ 91028852 h 132"/>
                <a:gd name="T26" fmla="*/ 19291908 w 117"/>
                <a:gd name="T27" fmla="*/ 74895551 h 132"/>
                <a:gd name="T28" fmla="*/ 17297829 w 117"/>
                <a:gd name="T29" fmla="*/ 58740853 h 132"/>
                <a:gd name="T30" fmla="*/ 15169690 w 117"/>
                <a:gd name="T31" fmla="*/ 45478770 h 132"/>
                <a:gd name="T32" fmla="*/ 13049947 w 117"/>
                <a:gd name="T33" fmla="*/ 36553688 h 132"/>
                <a:gd name="T34" fmla="*/ 11244020 w 117"/>
                <a:gd name="T35" fmla="*/ 32282231 h 132"/>
                <a:gd name="T36" fmla="*/ 13428246 w 117"/>
                <a:gd name="T37" fmla="*/ 29416742 h 132"/>
                <a:gd name="T38" fmla="*/ 15366989 w 117"/>
                <a:gd name="T39" fmla="*/ 28182956 h 132"/>
                <a:gd name="T40" fmla="*/ 17297829 w 117"/>
                <a:gd name="T41" fmla="*/ 26226721 h 132"/>
                <a:gd name="T42" fmla="*/ 19103755 w 117"/>
                <a:gd name="T43" fmla="*/ 25311689 h 132"/>
                <a:gd name="T44" fmla="*/ 20445651 w 117"/>
                <a:gd name="T45" fmla="*/ 24172277 h 132"/>
                <a:gd name="T46" fmla="*/ 21209099 w 117"/>
                <a:gd name="T47" fmla="*/ 22215571 h 132"/>
                <a:gd name="T48" fmla="*/ 21996111 w 117"/>
                <a:gd name="T49" fmla="*/ 21306493 h 132"/>
                <a:gd name="T50" fmla="*/ 22186599 w 117"/>
                <a:gd name="T51" fmla="*/ 21306493 h 132"/>
                <a:gd name="T52" fmla="*/ 14600409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5137263 w 29"/>
                <a:gd name="T1" fmla="*/ 0 h 77"/>
                <a:gd name="T2" fmla="*/ 4074381 w 29"/>
                <a:gd name="T3" fmla="*/ 0 h 77"/>
                <a:gd name="T4" fmla="*/ 2834352 w 29"/>
                <a:gd name="T5" fmla="*/ 4572380 h 77"/>
                <a:gd name="T6" fmla="*/ 1594323 w 29"/>
                <a:gd name="T7" fmla="*/ 10439984 h 77"/>
                <a:gd name="T8" fmla="*/ 708588 w 29"/>
                <a:gd name="T9" fmla="*/ 22136392 h 77"/>
                <a:gd name="T10" fmla="*/ 177147 w 29"/>
                <a:gd name="T11" fmla="*/ 34858195 h 77"/>
                <a:gd name="T12" fmla="*/ 0 w 29"/>
                <a:gd name="T13" fmla="*/ 51136773 h 77"/>
                <a:gd name="T14" fmla="*/ 531441 w 29"/>
                <a:gd name="T15" fmla="*/ 69718151 h 77"/>
                <a:gd name="T16" fmla="*/ 1948617 w 29"/>
                <a:gd name="T17" fmla="*/ 89180894 h 77"/>
                <a:gd name="T18" fmla="*/ 2657205 w 29"/>
                <a:gd name="T19" fmla="*/ 61568779 h 77"/>
                <a:gd name="T20" fmla="*/ 3365793 w 29"/>
                <a:gd name="T21" fmla="*/ 42987526 h 77"/>
                <a:gd name="T22" fmla="*/ 4074381 w 29"/>
                <a:gd name="T23" fmla="*/ 25423513 h 77"/>
                <a:gd name="T24" fmla="*/ 5137263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1" y="125"/>
              <a:ext cx="356" cy="608"/>
              <a:chOff x="1729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0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9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3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8" y="3307"/>
              <a:ext cx="500" cy="500"/>
              <a:chOff x="1727" y="868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9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7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0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7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9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606579 h 237"/>
                <a:gd name="T4" fmla="*/ 135726 w 257"/>
                <a:gd name="T5" fmla="*/ 1202802 h 237"/>
                <a:gd name="T6" fmla="*/ 269631 w 257"/>
                <a:gd name="T7" fmla="*/ 1806238 h 237"/>
                <a:gd name="T8" fmla="*/ 496412 w 257"/>
                <a:gd name="T9" fmla="*/ 2356409 h 237"/>
                <a:gd name="T10" fmla="*/ 818999 w 257"/>
                <a:gd name="T11" fmla="*/ 2867745 h 237"/>
                <a:gd name="T12" fmla="*/ 1229958 w 257"/>
                <a:gd name="T13" fmla="*/ 3393389 h 237"/>
                <a:gd name="T14" fmla="*/ 1725344 w 257"/>
                <a:gd name="T15" fmla="*/ 3874024 h 237"/>
                <a:gd name="T16" fmla="*/ 2306785 w 257"/>
                <a:gd name="T17" fmla="*/ 4278155 h 237"/>
                <a:gd name="T18" fmla="*/ 3040739 w 257"/>
                <a:gd name="T19" fmla="*/ 4666892 h 237"/>
                <a:gd name="T20" fmla="*/ 3889207 w 257"/>
                <a:gd name="T21" fmla="*/ 5000041 h 237"/>
                <a:gd name="T22" fmla="*/ 4798220 w 257"/>
                <a:gd name="T23" fmla="*/ 5269038 h 237"/>
                <a:gd name="T24" fmla="*/ 5918439 w 257"/>
                <a:gd name="T25" fmla="*/ 5481559 h 237"/>
                <a:gd name="T26" fmla="*/ 7148264 w 257"/>
                <a:gd name="T27" fmla="*/ 5627005 h 237"/>
                <a:gd name="T28" fmla="*/ 8502206 w 257"/>
                <a:gd name="T29" fmla="*/ 5703902 h 237"/>
                <a:gd name="T30" fmla="*/ 9950573 w 257"/>
                <a:gd name="T31" fmla="*/ 5672901 h 237"/>
                <a:gd name="T32" fmla="*/ 11625629 w 257"/>
                <a:gd name="T33" fmla="*/ 5577971 h 237"/>
                <a:gd name="T34" fmla="*/ 10137758 w 257"/>
                <a:gd name="T35" fmla="*/ 5461162 h 237"/>
                <a:gd name="T36" fmla="*/ 8823057 w 257"/>
                <a:gd name="T37" fmla="*/ 5289335 h 237"/>
                <a:gd name="T38" fmla="*/ 7678630 w 257"/>
                <a:gd name="T39" fmla="*/ 5097243 h 237"/>
                <a:gd name="T40" fmla="*/ 6691424 w 257"/>
                <a:gd name="T41" fmla="*/ 4904931 h 237"/>
                <a:gd name="T42" fmla="*/ 5785185 w 257"/>
                <a:gd name="T43" fmla="*/ 4646976 h 237"/>
                <a:gd name="T44" fmla="*/ 5067851 w 257"/>
                <a:gd name="T45" fmla="*/ 4373865 h 237"/>
                <a:gd name="T46" fmla="*/ 4387352 w 257"/>
                <a:gd name="T47" fmla="*/ 4066123 h 237"/>
                <a:gd name="T48" fmla="*/ 3806779 w 257"/>
                <a:gd name="T49" fmla="*/ 3732998 h 237"/>
                <a:gd name="T50" fmla="*/ 3259149 w 257"/>
                <a:gd name="T51" fmla="*/ 3393389 h 237"/>
                <a:gd name="T52" fmla="*/ 2763755 w 257"/>
                <a:gd name="T53" fmla="*/ 3009543 h 237"/>
                <a:gd name="T54" fmla="*/ 2357373 w 257"/>
                <a:gd name="T55" fmla="*/ 2579192 h 237"/>
                <a:gd name="T56" fmla="*/ 1944835 w 257"/>
                <a:gd name="T57" fmla="*/ 2113950 h 237"/>
                <a:gd name="T58" fmla="*/ 1487850 w 257"/>
                <a:gd name="T59" fmla="*/ 1663923 h 237"/>
                <a:gd name="T60" fmla="*/ 1043003 w 257"/>
                <a:gd name="T61" fmla="*/ 1133869 h 237"/>
                <a:gd name="T62" fmla="*/ 546594 w 257"/>
                <a:gd name="T63" fmla="*/ 575846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3656003 w 124"/>
                <a:gd name="T1" fmla="*/ 0 h 110"/>
                <a:gd name="T2" fmla="*/ 5880012 w 124"/>
                <a:gd name="T3" fmla="*/ 2902697 h 110"/>
                <a:gd name="T4" fmla="*/ 5684274 w 124"/>
                <a:gd name="T5" fmla="*/ 2869089 h 110"/>
                <a:gd name="T6" fmla="*/ 5075318 w 124"/>
                <a:gd name="T7" fmla="*/ 2817725 h 110"/>
                <a:gd name="T8" fmla="*/ 4224436 w 124"/>
                <a:gd name="T9" fmla="*/ 2709092 h 110"/>
                <a:gd name="T10" fmla="*/ 3227884 w 124"/>
                <a:gd name="T11" fmla="*/ 2657725 h 110"/>
                <a:gd name="T12" fmla="*/ 2135909 w 124"/>
                <a:gd name="T13" fmla="*/ 2602970 h 110"/>
                <a:gd name="T14" fmla="*/ 1192242 w 124"/>
                <a:gd name="T15" fmla="*/ 2637932 h 110"/>
                <a:gd name="T16" fmla="*/ 427427 w 124"/>
                <a:gd name="T17" fmla="*/ 2742695 h 110"/>
                <a:gd name="T18" fmla="*/ 0 w 124"/>
                <a:gd name="T19" fmla="*/ 2957447 h 110"/>
                <a:gd name="T20" fmla="*/ 193968 w 124"/>
                <a:gd name="T21" fmla="*/ 2637932 h 110"/>
                <a:gd name="T22" fmla="*/ 375497 w 124"/>
                <a:gd name="T23" fmla="*/ 2392968 h 110"/>
                <a:gd name="T24" fmla="*/ 762010 w 124"/>
                <a:gd name="T25" fmla="*/ 2200168 h 110"/>
                <a:gd name="T26" fmla="*/ 1192242 w 124"/>
                <a:gd name="T27" fmla="*/ 2039959 h 110"/>
                <a:gd name="T28" fmla="*/ 1708447 w 124"/>
                <a:gd name="T29" fmla="*/ 1935484 h 110"/>
                <a:gd name="T30" fmla="*/ 2229363 w 124"/>
                <a:gd name="T31" fmla="*/ 1900572 h 110"/>
                <a:gd name="T32" fmla="*/ 2797737 w 124"/>
                <a:gd name="T33" fmla="*/ 1900572 h 110"/>
                <a:gd name="T34" fmla="*/ 3421602 w 124"/>
                <a:gd name="T35" fmla="*/ 1988595 h 110"/>
                <a:gd name="T36" fmla="*/ 3454552 w 124"/>
                <a:gd name="T37" fmla="*/ 1900572 h 110"/>
                <a:gd name="T38" fmla="*/ 3313998 w 124"/>
                <a:gd name="T39" fmla="*/ 1509388 h 110"/>
                <a:gd name="T40" fmla="*/ 3172902 w 124"/>
                <a:gd name="T41" fmla="*/ 1021918 h 110"/>
                <a:gd name="T42" fmla="*/ 3079448 w 124"/>
                <a:gd name="T43" fmla="*/ 807178 h 110"/>
                <a:gd name="T44" fmla="*/ 2994119 w 124"/>
                <a:gd name="T45" fmla="*/ 807178 h 110"/>
                <a:gd name="T46" fmla="*/ 2886537 w 124"/>
                <a:gd name="T47" fmla="*/ 773881 h 110"/>
                <a:gd name="T48" fmla="*/ 2797737 w 124"/>
                <a:gd name="T49" fmla="*/ 702741 h 110"/>
                <a:gd name="T50" fmla="*/ 2712472 w 124"/>
                <a:gd name="T51" fmla="*/ 619109 h 110"/>
                <a:gd name="T52" fmla="*/ 2712472 w 124"/>
                <a:gd name="T53" fmla="*/ 509117 h 110"/>
                <a:gd name="T54" fmla="*/ 2797737 w 124"/>
                <a:gd name="T55" fmla="*/ 369520 h 110"/>
                <a:gd name="T56" fmla="*/ 3132432 w 124"/>
                <a:gd name="T57" fmla="*/ 214672 h 110"/>
                <a:gd name="T58" fmla="*/ 3656003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1551846 w 46"/>
                <a:gd name="T1" fmla="*/ 0 h 94"/>
                <a:gd name="T2" fmla="*/ 993043 w 46"/>
                <a:gd name="T3" fmla="*/ 823809 h 94"/>
                <a:gd name="T4" fmla="*/ 747835 w 46"/>
                <a:gd name="T5" fmla="*/ 1349392 h 94"/>
                <a:gd name="T6" fmla="*/ 546468 w 46"/>
                <a:gd name="T7" fmla="*/ 1717225 h 94"/>
                <a:gd name="T8" fmla="*/ 0 w 46"/>
                <a:gd name="T9" fmla="*/ 2041995 h 94"/>
                <a:gd name="T10" fmla="*/ 600914 w 46"/>
                <a:gd name="T11" fmla="*/ 1908096 h 94"/>
                <a:gd name="T12" fmla="*/ 1160115 w 46"/>
                <a:gd name="T13" fmla="*/ 1734435 h 94"/>
                <a:gd name="T14" fmla="*/ 1606792 w 46"/>
                <a:gd name="T15" fmla="*/ 1497605 h 94"/>
                <a:gd name="T16" fmla="*/ 1999646 w 46"/>
                <a:gd name="T17" fmla="*/ 1237213 h 94"/>
                <a:gd name="T18" fmla="*/ 2242001 w 46"/>
                <a:gd name="T19" fmla="*/ 953290 h 94"/>
                <a:gd name="T20" fmla="*/ 2299680 w 46"/>
                <a:gd name="T21" fmla="*/ 646843 h 94"/>
                <a:gd name="T22" fmla="*/ 2090706 w 46"/>
                <a:gd name="T23" fmla="*/ 324690 h 94"/>
                <a:gd name="T24" fmla="*/ 1551846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60285 w 149"/>
                <a:gd name="T3" fmla="*/ 2753113 h 704"/>
                <a:gd name="T4" fmla="*/ 686524 w 149"/>
                <a:gd name="T5" fmla="*/ 6360902 h 704"/>
                <a:gd name="T6" fmla="*/ 1204426 w 149"/>
                <a:gd name="T7" fmla="*/ 10810144 h 704"/>
                <a:gd name="T8" fmla="*/ 1760946 w 149"/>
                <a:gd name="T9" fmla="*/ 16740419 h 704"/>
                <a:gd name="T10" fmla="*/ 2497280 w 149"/>
                <a:gd name="T11" fmla="*/ 23959992 h 704"/>
                <a:gd name="T12" fmla="*/ 3145379 w 149"/>
                <a:gd name="T13" fmla="*/ 31721397 h 704"/>
                <a:gd name="T14" fmla="*/ 3780441 w 149"/>
                <a:gd name="T15" fmla="*/ 40756598 h 704"/>
                <a:gd name="T16" fmla="*/ 4300871 w 149"/>
                <a:gd name="T17" fmla="*/ 51136116 h 704"/>
                <a:gd name="T18" fmla="*/ 4806369 w 149"/>
                <a:gd name="T19" fmla="*/ 62077617 h 704"/>
                <a:gd name="T20" fmla="*/ 5164951 w 149"/>
                <a:gd name="T21" fmla="*/ 74666955 h 704"/>
                <a:gd name="T22" fmla="*/ 5326553 w 149"/>
                <a:gd name="T23" fmla="*/ 88659394 h 704"/>
                <a:gd name="T24" fmla="*/ 5412763 w 149"/>
                <a:gd name="T25" fmla="*/ 103210961 h 704"/>
                <a:gd name="T26" fmla="*/ 5164951 w 149"/>
                <a:gd name="T27" fmla="*/ 119534545 h 704"/>
                <a:gd name="T28" fmla="*/ 4677362 w 149"/>
                <a:gd name="T29" fmla="*/ 136747987 h 704"/>
                <a:gd name="T30" fmla="*/ 3960965 w 149"/>
                <a:gd name="T31" fmla="*/ 154720418 h 704"/>
                <a:gd name="T32" fmla="*/ 2886105 w 149"/>
                <a:gd name="T33" fmla="*/ 174695553 h 704"/>
                <a:gd name="T34" fmla="*/ 1679397 w 149"/>
                <a:gd name="T35" fmla="*/ 197257220 h 704"/>
                <a:gd name="T36" fmla="*/ 895207 w 149"/>
                <a:gd name="T37" fmla="*/ 218205051 h 704"/>
                <a:gd name="T38" fmla="*/ 426231 w 149"/>
                <a:gd name="T39" fmla="*/ 237579425 h 704"/>
                <a:gd name="T40" fmla="*/ 260285 w 149"/>
                <a:gd name="T41" fmla="*/ 256152571 h 704"/>
                <a:gd name="T42" fmla="*/ 260285 w 149"/>
                <a:gd name="T43" fmla="*/ 273881517 h 704"/>
                <a:gd name="T44" fmla="*/ 339404 w 149"/>
                <a:gd name="T45" fmla="*/ 290078555 h 704"/>
                <a:gd name="T46" fmla="*/ 520567 w 149"/>
                <a:gd name="T47" fmla="*/ 304619651 h 704"/>
                <a:gd name="T48" fmla="*/ 604057 w 149"/>
                <a:gd name="T49" fmla="*/ 318622904 h 704"/>
                <a:gd name="T50" fmla="*/ 1760946 w 149"/>
                <a:gd name="T51" fmla="*/ 311404945 h 704"/>
                <a:gd name="T52" fmla="*/ 1679397 w 149"/>
                <a:gd name="T53" fmla="*/ 307797144 h 704"/>
                <a:gd name="T54" fmla="*/ 1550480 w 149"/>
                <a:gd name="T55" fmla="*/ 297285807 h 704"/>
                <a:gd name="T56" fmla="*/ 1414766 w 149"/>
                <a:gd name="T57" fmla="*/ 281513162 h 704"/>
                <a:gd name="T58" fmla="*/ 1501740 w 149"/>
                <a:gd name="T59" fmla="*/ 260307427 h 704"/>
                <a:gd name="T60" fmla="*/ 1760946 w 149"/>
                <a:gd name="T61" fmla="*/ 234957637 h 704"/>
                <a:gd name="T62" fmla="*/ 2497280 w 149"/>
                <a:gd name="T63" fmla="*/ 205989385 h 704"/>
                <a:gd name="T64" fmla="*/ 3700681 w 149"/>
                <a:gd name="T65" fmla="*/ 174695553 h 704"/>
                <a:gd name="T66" fmla="*/ 5542326 w 149"/>
                <a:gd name="T67" fmla="*/ 141706839 h 704"/>
                <a:gd name="T68" fmla="*/ 6142015 w 149"/>
                <a:gd name="T69" fmla="*/ 126363591 h 704"/>
                <a:gd name="T70" fmla="*/ 6406646 w 149"/>
                <a:gd name="T71" fmla="*/ 106388349 h 704"/>
                <a:gd name="T72" fmla="*/ 6190810 w 149"/>
                <a:gd name="T73" fmla="*/ 83236072 h 704"/>
                <a:gd name="T74" fmla="*/ 5639980 w 149"/>
                <a:gd name="T75" fmla="*/ 60675558 h 704"/>
                <a:gd name="T76" fmla="*/ 4677362 w 149"/>
                <a:gd name="T77" fmla="*/ 38495868 h 704"/>
                <a:gd name="T78" fmla="*/ 3485847 w 149"/>
                <a:gd name="T79" fmla="*/ 19935002 h 704"/>
                <a:gd name="T80" fmla="*/ 1890565 w 149"/>
                <a:gd name="T81" fmla="*/ 6360902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</p:grpSp>
      <p:sp>
        <p:nvSpPr>
          <p:cNvPr id="12599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/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2600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F44AD-B859-4C63-BE7A-5068AAC757BF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418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2716C-9A7F-4507-B646-F280513B9D02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990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6053E-2821-4FF5-ADB5-65FA12EA0A3E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314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0FF28-AC81-4318-B942-232D025654F0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834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6AC4-F1FE-4039-942C-CC7D7F23B1DD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391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DDA0D-3C45-4166-A174-E57D8BE610CA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544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4E3E0-B20C-4B59-93ED-E9A8E2633CC4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572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003D4-B65B-411C-BEC7-50A2F339F205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310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370E99-F34F-49A8-84AF-5EB2293941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0782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541EB-00E5-4898-B2B7-238F0CE20E28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40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34EBD-52C0-4EE1-85A4-23AD377BCC8C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536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1C597-7EB4-4E39-B8B2-5D5C3BB07B8B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852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5611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F25C1-F4BD-41AD-BEF7-CADE4D5B4DBA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7949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3" y="232"/>
              <a:ext cx="1856" cy="3627"/>
              <a:chOff x="3010" y="776"/>
              <a:chExt cx="1856" cy="3627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5"/>
                <a:ext cx="1333" cy="1485"/>
              </a:xfrm>
              <a:custGeom>
                <a:avLst/>
                <a:gdLst>
                  <a:gd name="T0" fmla="*/ 113377 w 596"/>
                  <a:gd name="T1" fmla="*/ 2506892 h 666"/>
                  <a:gd name="T2" fmla="*/ 40589 w 596"/>
                  <a:gd name="T3" fmla="*/ 2308841 h 666"/>
                  <a:gd name="T4" fmla="*/ 0 w 596"/>
                  <a:gd name="T5" fmla="*/ 1956387 h 666"/>
                  <a:gd name="T6" fmla="*/ 28248 w 596"/>
                  <a:gd name="T7" fmla="*/ 1504276 h 666"/>
                  <a:gd name="T8" fmla="*/ 175240 w 596"/>
                  <a:gd name="T9" fmla="*/ 1023419 h 666"/>
                  <a:gd name="T10" fmla="*/ 481544 w 596"/>
                  <a:gd name="T11" fmla="*/ 568235 h 666"/>
                  <a:gd name="T12" fmla="*/ 995462 w 596"/>
                  <a:gd name="T13" fmla="*/ 209661 h 666"/>
                  <a:gd name="T14" fmla="*/ 1729228 w 596"/>
                  <a:gd name="T15" fmla="*/ 12286 h 666"/>
                  <a:gd name="T16" fmla="*/ 2662372 w 596"/>
                  <a:gd name="T17" fmla="*/ 61081 h 666"/>
                  <a:gd name="T18" fmla="*/ 3391895 w 596"/>
                  <a:gd name="T19" fmla="*/ 461980 h 666"/>
                  <a:gd name="T20" fmla="*/ 3880687 w 596"/>
                  <a:gd name="T21" fmla="*/ 1118751 h 666"/>
                  <a:gd name="T22" fmla="*/ 4141365 w 596"/>
                  <a:gd name="T23" fmla="*/ 1922196 h 666"/>
                  <a:gd name="T24" fmla="*/ 4168799 w 596"/>
                  <a:gd name="T25" fmla="*/ 2770785 h 666"/>
                  <a:gd name="T26" fmla="*/ 3965760 w 596"/>
                  <a:gd name="T27" fmla="*/ 3556885 h 666"/>
                  <a:gd name="T28" fmla="*/ 3551456 w 596"/>
                  <a:gd name="T29" fmla="*/ 4164346 h 666"/>
                  <a:gd name="T30" fmla="*/ 2922737 w 596"/>
                  <a:gd name="T31" fmla="*/ 4489853 h 666"/>
                  <a:gd name="T32" fmla="*/ 2725135 w 596"/>
                  <a:gd name="T33" fmla="*/ 4461132 h 666"/>
                  <a:gd name="T34" fmla="*/ 3088241 w 596"/>
                  <a:gd name="T35" fmla="*/ 4179724 h 666"/>
                  <a:gd name="T36" fmla="*/ 3376216 w 596"/>
                  <a:gd name="T37" fmla="*/ 3684796 h 666"/>
                  <a:gd name="T38" fmla="*/ 3564098 w 596"/>
                  <a:gd name="T39" fmla="*/ 3073308 h 666"/>
                  <a:gd name="T40" fmla="*/ 3642212 w 596"/>
                  <a:gd name="T41" fmla="*/ 2406046 h 666"/>
                  <a:gd name="T42" fmla="*/ 3601654 w 596"/>
                  <a:gd name="T43" fmla="*/ 1746904 h 666"/>
                  <a:gd name="T44" fmla="*/ 3398671 w 596"/>
                  <a:gd name="T45" fmla="*/ 1178490 h 666"/>
                  <a:gd name="T46" fmla="*/ 3031866 w 596"/>
                  <a:gd name="T47" fmla="*/ 758681 h 666"/>
                  <a:gd name="T48" fmla="*/ 2390503 w 596"/>
                  <a:gd name="T49" fmla="*/ 506441 h 666"/>
                  <a:gd name="T50" fmla="*/ 1722614 w 596"/>
                  <a:gd name="T51" fmla="*/ 412915 h 666"/>
                  <a:gd name="T52" fmla="*/ 1218440 w 596"/>
                  <a:gd name="T53" fmla="*/ 479506 h 666"/>
                  <a:gd name="T54" fmla="*/ 848551 w 596"/>
                  <a:gd name="T55" fmla="*/ 683642 h 666"/>
                  <a:gd name="T56" fmla="*/ 587907 w 596"/>
                  <a:gd name="T57" fmla="*/ 1008041 h 666"/>
                  <a:gd name="T58" fmla="*/ 397511 w 596"/>
                  <a:gd name="T59" fmla="*/ 1393561 h 666"/>
                  <a:gd name="T60" fmla="*/ 278481 w 596"/>
                  <a:gd name="T61" fmla="*/ 1840267 h 666"/>
                  <a:gd name="T62" fmla="*/ 197380 w 596"/>
                  <a:gd name="T63" fmla="*/ 2296825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9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177724 h 237"/>
                  <a:gd name="T4" fmla="*/ 21398 w 257"/>
                  <a:gd name="T5" fmla="*/ 356823 h 237"/>
                  <a:gd name="T6" fmla="*/ 37890 w 257"/>
                  <a:gd name="T7" fmla="*/ 534831 h 237"/>
                  <a:gd name="T8" fmla="*/ 70006 w 257"/>
                  <a:gd name="T9" fmla="*/ 701666 h 237"/>
                  <a:gd name="T10" fmla="*/ 117648 w 257"/>
                  <a:gd name="T11" fmla="*/ 850817 h 237"/>
                  <a:gd name="T12" fmla="*/ 175033 w 257"/>
                  <a:gd name="T13" fmla="*/ 1007061 h 237"/>
                  <a:gd name="T14" fmla="*/ 246330 w 257"/>
                  <a:gd name="T15" fmla="*/ 1151246 h 237"/>
                  <a:gd name="T16" fmla="*/ 331398 w 257"/>
                  <a:gd name="T17" fmla="*/ 1271895 h 237"/>
                  <a:gd name="T18" fmla="*/ 436417 w 257"/>
                  <a:gd name="T19" fmla="*/ 1386804 h 237"/>
                  <a:gd name="T20" fmla="*/ 559313 w 257"/>
                  <a:gd name="T21" fmla="*/ 1485308 h 237"/>
                  <a:gd name="T22" fmla="*/ 691143 w 257"/>
                  <a:gd name="T23" fmla="*/ 1565265 h 237"/>
                  <a:gd name="T24" fmla="*/ 853307 w 257"/>
                  <a:gd name="T25" fmla="*/ 1628761 h 237"/>
                  <a:gd name="T26" fmla="*/ 1028918 w 257"/>
                  <a:gd name="T27" fmla="*/ 1670096 h 237"/>
                  <a:gd name="T28" fmla="*/ 1225613 w 257"/>
                  <a:gd name="T29" fmla="*/ 1692927 h 237"/>
                  <a:gd name="T30" fmla="*/ 1432746 w 257"/>
                  <a:gd name="T31" fmla="*/ 1686068 h 237"/>
                  <a:gd name="T32" fmla="*/ 1673788 w 257"/>
                  <a:gd name="T33" fmla="*/ 1657345 h 237"/>
                  <a:gd name="T34" fmla="*/ 1458958 w 257"/>
                  <a:gd name="T35" fmla="*/ 1621670 h 237"/>
                  <a:gd name="T36" fmla="*/ 1268909 w 257"/>
                  <a:gd name="T37" fmla="*/ 1572087 h 237"/>
                  <a:gd name="T38" fmla="*/ 1108062 w 257"/>
                  <a:gd name="T39" fmla="*/ 1513762 h 237"/>
                  <a:gd name="T40" fmla="*/ 964221 w 257"/>
                  <a:gd name="T41" fmla="*/ 1456762 h 237"/>
                  <a:gd name="T42" fmla="*/ 832491 w 257"/>
                  <a:gd name="T43" fmla="*/ 1377436 h 237"/>
                  <a:gd name="T44" fmla="*/ 729898 w 257"/>
                  <a:gd name="T45" fmla="*/ 1300652 h 237"/>
                  <a:gd name="T46" fmla="*/ 632850 w 257"/>
                  <a:gd name="T47" fmla="*/ 1207640 h 237"/>
                  <a:gd name="T48" fmla="*/ 547294 w 257"/>
                  <a:gd name="T49" fmla="*/ 1105587 h 237"/>
                  <a:gd name="T50" fmla="*/ 468509 w 257"/>
                  <a:gd name="T51" fmla="*/ 1007061 h 237"/>
                  <a:gd name="T52" fmla="*/ 398527 w 257"/>
                  <a:gd name="T53" fmla="*/ 892152 h 237"/>
                  <a:gd name="T54" fmla="*/ 340169 w 257"/>
                  <a:gd name="T55" fmla="*/ 765193 h 237"/>
                  <a:gd name="T56" fmla="*/ 280888 w 257"/>
                  <a:gd name="T57" fmla="*/ 627429 h 237"/>
                  <a:gd name="T58" fmla="*/ 213758 w 257"/>
                  <a:gd name="T59" fmla="*/ 493454 h 237"/>
                  <a:gd name="T60" fmla="*/ 149158 w 257"/>
                  <a:gd name="T61" fmla="*/ 334689 h 237"/>
                  <a:gd name="T62" fmla="*/ 78780 w 257"/>
                  <a:gd name="T63" fmla="*/ 172035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64"/>
                <a:ext cx="277" cy="249"/>
              </a:xfrm>
              <a:custGeom>
                <a:avLst/>
                <a:gdLst>
                  <a:gd name="T0" fmla="*/ 532077 w 124"/>
                  <a:gd name="T1" fmla="*/ 0 h 110"/>
                  <a:gd name="T2" fmla="*/ 857447 w 124"/>
                  <a:gd name="T3" fmla="*/ 861850 h 110"/>
                  <a:gd name="T4" fmla="*/ 829738 w 124"/>
                  <a:gd name="T5" fmla="*/ 854835 h 110"/>
                  <a:gd name="T6" fmla="*/ 739729 w 124"/>
                  <a:gd name="T7" fmla="*/ 841113 h 110"/>
                  <a:gd name="T8" fmla="*/ 616251 w 124"/>
                  <a:gd name="T9" fmla="*/ 808555 h 110"/>
                  <a:gd name="T10" fmla="*/ 471347 w 124"/>
                  <a:gd name="T11" fmla="*/ 791480 h 110"/>
                  <a:gd name="T12" fmla="*/ 313119 w 124"/>
                  <a:gd name="T13" fmla="*/ 776991 h 110"/>
                  <a:gd name="T14" fmla="*/ 172995 w 124"/>
                  <a:gd name="T15" fmla="*/ 785183 h 110"/>
                  <a:gd name="T16" fmla="*/ 62747 w 124"/>
                  <a:gd name="T17" fmla="*/ 816220 h 110"/>
                  <a:gd name="T18" fmla="*/ 0 w 124"/>
                  <a:gd name="T19" fmla="*/ 880389 h 110"/>
                  <a:gd name="T20" fmla="*/ 28089 w 124"/>
                  <a:gd name="T21" fmla="*/ 785183 h 110"/>
                  <a:gd name="T22" fmla="*/ 55282 w 124"/>
                  <a:gd name="T23" fmla="*/ 710218 h 110"/>
                  <a:gd name="T24" fmla="*/ 111086 w 124"/>
                  <a:gd name="T25" fmla="*/ 656919 h 110"/>
                  <a:gd name="T26" fmla="*/ 172995 w 124"/>
                  <a:gd name="T27" fmla="*/ 607297 h 110"/>
                  <a:gd name="T28" fmla="*/ 248152 w 124"/>
                  <a:gd name="T29" fmla="*/ 575554 h 110"/>
                  <a:gd name="T30" fmla="*/ 325593 w 124"/>
                  <a:gd name="T31" fmla="*/ 568026 h 110"/>
                  <a:gd name="T32" fmla="*/ 408586 w 124"/>
                  <a:gd name="T33" fmla="*/ 568026 h 110"/>
                  <a:gd name="T34" fmla="*/ 498533 w 124"/>
                  <a:gd name="T35" fmla="*/ 592903 h 110"/>
                  <a:gd name="T36" fmla="*/ 504162 w 124"/>
                  <a:gd name="T37" fmla="*/ 568026 h 110"/>
                  <a:gd name="T38" fmla="*/ 481902 w 124"/>
                  <a:gd name="T39" fmla="*/ 448001 h 110"/>
                  <a:gd name="T40" fmla="*/ 463877 w 124"/>
                  <a:gd name="T41" fmla="*/ 303938 h 110"/>
                  <a:gd name="T42" fmla="*/ 448861 w 124"/>
                  <a:gd name="T43" fmla="*/ 240527 h 110"/>
                  <a:gd name="T44" fmla="*/ 436675 w 124"/>
                  <a:gd name="T45" fmla="*/ 240527 h 110"/>
                  <a:gd name="T46" fmla="*/ 421161 w 124"/>
                  <a:gd name="T47" fmla="*/ 232340 h 110"/>
                  <a:gd name="T48" fmla="*/ 408586 w 124"/>
                  <a:gd name="T49" fmla="*/ 208922 h 110"/>
                  <a:gd name="T50" fmla="*/ 393081 w 124"/>
                  <a:gd name="T51" fmla="*/ 183902 h 110"/>
                  <a:gd name="T52" fmla="*/ 393081 w 124"/>
                  <a:gd name="T53" fmla="*/ 151636 h 110"/>
                  <a:gd name="T54" fmla="*/ 408586 w 124"/>
                  <a:gd name="T55" fmla="*/ 112324 h 110"/>
                  <a:gd name="T56" fmla="*/ 454416 w 124"/>
                  <a:gd name="T57" fmla="*/ 64308 h 110"/>
                  <a:gd name="T58" fmla="*/ 53207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4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36496 w 109"/>
                  <a:gd name="T3" fmla="*/ 5338 h 156"/>
                  <a:gd name="T4" fmla="*/ 131558 w 109"/>
                  <a:gd name="T5" fmla="*/ 31751 h 156"/>
                  <a:gd name="T6" fmla="*/ 273676 w 109"/>
                  <a:gd name="T7" fmla="*/ 79714 h 156"/>
                  <a:gd name="T8" fmla="*/ 427253 w 109"/>
                  <a:gd name="T9" fmla="*/ 157098 h 156"/>
                  <a:gd name="T10" fmla="*/ 575379 w 109"/>
                  <a:gd name="T11" fmla="*/ 290681 h 156"/>
                  <a:gd name="T12" fmla="*/ 711298 w 109"/>
                  <a:gd name="T13" fmla="*/ 468014 h 156"/>
                  <a:gd name="T14" fmla="*/ 793557 w 109"/>
                  <a:gd name="T15" fmla="*/ 712084 h 156"/>
                  <a:gd name="T16" fmla="*/ 806607 w 109"/>
                  <a:gd name="T17" fmla="*/ 1028940 h 156"/>
                  <a:gd name="T18" fmla="*/ 775899 w 109"/>
                  <a:gd name="T19" fmla="*/ 1028940 h 156"/>
                  <a:gd name="T20" fmla="*/ 733597 w 109"/>
                  <a:gd name="T21" fmla="*/ 1028940 h 156"/>
                  <a:gd name="T22" fmla="*/ 688117 w 109"/>
                  <a:gd name="T23" fmla="*/ 1028940 h 156"/>
                  <a:gd name="T24" fmla="*/ 645544 w 109"/>
                  <a:gd name="T25" fmla="*/ 1017084 h 156"/>
                  <a:gd name="T26" fmla="*/ 598861 w 109"/>
                  <a:gd name="T27" fmla="*/ 1007886 h 156"/>
                  <a:gd name="T28" fmla="*/ 546125 w 109"/>
                  <a:gd name="T29" fmla="*/ 990674 h 156"/>
                  <a:gd name="T30" fmla="*/ 487213 w 109"/>
                  <a:gd name="T31" fmla="*/ 957017 h 156"/>
                  <a:gd name="T32" fmla="*/ 427253 w 109"/>
                  <a:gd name="T33" fmla="*/ 915789 h 156"/>
                  <a:gd name="T34" fmla="*/ 390984 w 109"/>
                  <a:gd name="T35" fmla="*/ 830691 h 156"/>
                  <a:gd name="T36" fmla="*/ 390984 w 109"/>
                  <a:gd name="T37" fmla="*/ 731696 h 156"/>
                  <a:gd name="T38" fmla="*/ 414441 w 109"/>
                  <a:gd name="T39" fmla="*/ 634823 h 156"/>
                  <a:gd name="T40" fmla="*/ 437700 w 109"/>
                  <a:gd name="T41" fmla="*/ 528096 h 156"/>
                  <a:gd name="T42" fmla="*/ 414441 w 109"/>
                  <a:gd name="T43" fmla="*/ 409264 h 156"/>
                  <a:gd name="T44" fmla="*/ 355664 w 109"/>
                  <a:gd name="T45" fmla="*/ 285396 h 156"/>
                  <a:gd name="T46" fmla="*/ 229774 w 109"/>
                  <a:gd name="T47" fmla="*/ 150284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2" y="2207"/>
                <a:ext cx="103" cy="209"/>
              </a:xfrm>
              <a:custGeom>
                <a:avLst/>
                <a:gdLst>
                  <a:gd name="T0" fmla="*/ 219294 w 46"/>
                  <a:gd name="T1" fmla="*/ 0 h 94"/>
                  <a:gd name="T2" fmla="*/ 142810 w 46"/>
                  <a:gd name="T3" fmla="*/ 248541 h 94"/>
                  <a:gd name="T4" fmla="*/ 107514 w 46"/>
                  <a:gd name="T5" fmla="*/ 407950 h 94"/>
                  <a:gd name="T6" fmla="*/ 79030 w 46"/>
                  <a:gd name="T7" fmla="*/ 519025 h 94"/>
                  <a:gd name="T8" fmla="*/ 0 w 46"/>
                  <a:gd name="T9" fmla="*/ 617591 h 94"/>
                  <a:gd name="T10" fmla="*/ 84711 w 46"/>
                  <a:gd name="T11" fmla="*/ 578581 h 94"/>
                  <a:gd name="T12" fmla="*/ 164238 w 46"/>
                  <a:gd name="T13" fmla="*/ 525646 h 94"/>
                  <a:gd name="T14" fmla="*/ 228017 w 46"/>
                  <a:gd name="T15" fmla="*/ 451596 h 94"/>
                  <a:gd name="T16" fmla="*/ 285585 w 46"/>
                  <a:gd name="T17" fmla="*/ 374368 h 94"/>
                  <a:gd name="T18" fmla="*/ 319770 w 46"/>
                  <a:gd name="T19" fmla="*/ 289627 h 94"/>
                  <a:gd name="T20" fmla="*/ 326788 w 46"/>
                  <a:gd name="T21" fmla="*/ 197636 h 94"/>
                  <a:gd name="T22" fmla="*/ 296891 w 46"/>
                  <a:gd name="T23" fmla="*/ 96660 h 94"/>
                  <a:gd name="T24" fmla="*/ 219294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2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5313 w 54"/>
                  <a:gd name="T3" fmla="*/ 7281 h 40"/>
                  <a:gd name="T4" fmla="*/ 38044 w 54"/>
                  <a:gd name="T5" fmla="*/ 23657 h 40"/>
                  <a:gd name="T6" fmla="*/ 84542 w 54"/>
                  <a:gd name="T7" fmla="*/ 60487 h 40"/>
                  <a:gd name="T8" fmla="*/ 137273 w 54"/>
                  <a:gd name="T9" fmla="*/ 89906 h 40"/>
                  <a:gd name="T10" fmla="*/ 187871 w 54"/>
                  <a:gd name="T11" fmla="*/ 113542 h 40"/>
                  <a:gd name="T12" fmla="*/ 247229 w 54"/>
                  <a:gd name="T13" fmla="*/ 127555 h 40"/>
                  <a:gd name="T14" fmla="*/ 299733 w 54"/>
                  <a:gd name="T15" fmla="*/ 136096 h 40"/>
                  <a:gd name="T16" fmla="*/ 352727 w 54"/>
                  <a:gd name="T17" fmla="*/ 119763 h 40"/>
                  <a:gd name="T18" fmla="*/ 345976 w 54"/>
                  <a:gd name="T19" fmla="*/ 186604 h 40"/>
                  <a:gd name="T20" fmla="*/ 326464 w 54"/>
                  <a:gd name="T21" fmla="*/ 247041 h 40"/>
                  <a:gd name="T22" fmla="*/ 287936 w 54"/>
                  <a:gd name="T23" fmla="*/ 286999 h 40"/>
                  <a:gd name="T24" fmla="*/ 240404 w 54"/>
                  <a:gd name="T25" fmla="*/ 300085 h 40"/>
                  <a:gd name="T26" fmla="*/ 182582 w 54"/>
                  <a:gd name="T27" fmla="*/ 293114 h 40"/>
                  <a:gd name="T28" fmla="*/ 123082 w 54"/>
                  <a:gd name="T29" fmla="*/ 239659 h 40"/>
                  <a:gd name="T30" fmla="*/ 64824 w 54"/>
                  <a:gd name="T31" fmla="*/ 149243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9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37033 w 149"/>
                  <a:gd name="T3" fmla="*/ 829248 h 704"/>
                  <a:gd name="T4" fmla="*/ 100065 w 149"/>
                  <a:gd name="T5" fmla="*/ 1880247 h 704"/>
                  <a:gd name="T6" fmla="*/ 175374 w 149"/>
                  <a:gd name="T7" fmla="*/ 3212827 h 704"/>
                  <a:gd name="T8" fmla="*/ 258822 w 149"/>
                  <a:gd name="T9" fmla="*/ 4946467 h 704"/>
                  <a:gd name="T10" fmla="*/ 363058 w 149"/>
                  <a:gd name="T11" fmla="*/ 7093357 h 704"/>
                  <a:gd name="T12" fmla="*/ 460312 w 149"/>
                  <a:gd name="T13" fmla="*/ 9396606 h 704"/>
                  <a:gd name="T14" fmla="*/ 554099 w 149"/>
                  <a:gd name="T15" fmla="*/ 12041696 h 704"/>
                  <a:gd name="T16" fmla="*/ 627049 w 149"/>
                  <a:gd name="T17" fmla="*/ 15109814 h 704"/>
                  <a:gd name="T18" fmla="*/ 703899 w 149"/>
                  <a:gd name="T19" fmla="*/ 18369977 h 704"/>
                  <a:gd name="T20" fmla="*/ 754883 w 149"/>
                  <a:gd name="T21" fmla="*/ 22127871 h 704"/>
                  <a:gd name="T22" fmla="*/ 781068 w 149"/>
                  <a:gd name="T23" fmla="*/ 26245014 h 704"/>
                  <a:gd name="T24" fmla="*/ 792516 w 149"/>
                  <a:gd name="T25" fmla="*/ 30548819 h 704"/>
                  <a:gd name="T26" fmla="*/ 754883 w 149"/>
                  <a:gd name="T27" fmla="*/ 35357490 h 704"/>
                  <a:gd name="T28" fmla="*/ 684867 w 149"/>
                  <a:gd name="T29" fmla="*/ 40448613 h 704"/>
                  <a:gd name="T30" fmla="*/ 579453 w 149"/>
                  <a:gd name="T31" fmla="*/ 45802470 h 704"/>
                  <a:gd name="T32" fmla="*/ 420300 w 149"/>
                  <a:gd name="T33" fmla="*/ 51702718 h 704"/>
                  <a:gd name="T34" fmla="*/ 243587 w 149"/>
                  <a:gd name="T35" fmla="*/ 58389882 h 704"/>
                  <a:gd name="T36" fmla="*/ 133003 w 149"/>
                  <a:gd name="T37" fmla="*/ 64578631 h 704"/>
                  <a:gd name="T38" fmla="*/ 63041 w 149"/>
                  <a:gd name="T39" fmla="*/ 70291850 h 704"/>
                  <a:gd name="T40" fmla="*/ 37033 w 149"/>
                  <a:gd name="T41" fmla="*/ 75789114 h 704"/>
                  <a:gd name="T42" fmla="*/ 37033 w 149"/>
                  <a:gd name="T43" fmla="*/ 81015303 h 704"/>
                  <a:gd name="T44" fmla="*/ 51460 w 149"/>
                  <a:gd name="T45" fmla="*/ 85871627 h 704"/>
                  <a:gd name="T46" fmla="*/ 77069 w 149"/>
                  <a:gd name="T47" fmla="*/ 90133512 h 704"/>
                  <a:gd name="T48" fmla="*/ 88617 w 149"/>
                  <a:gd name="T49" fmla="*/ 94298214 h 704"/>
                  <a:gd name="T50" fmla="*/ 258822 w 149"/>
                  <a:gd name="T51" fmla="*/ 92150656 h 704"/>
                  <a:gd name="T52" fmla="*/ 243587 w 149"/>
                  <a:gd name="T53" fmla="*/ 91085363 h 704"/>
                  <a:gd name="T54" fmla="*/ 226850 w 149"/>
                  <a:gd name="T55" fmla="*/ 88017193 h 704"/>
                  <a:gd name="T56" fmla="*/ 207838 w 149"/>
                  <a:gd name="T57" fmla="*/ 83301668 h 704"/>
                  <a:gd name="T58" fmla="*/ 221620 w 149"/>
                  <a:gd name="T59" fmla="*/ 77026497 h 704"/>
                  <a:gd name="T60" fmla="*/ 258822 w 149"/>
                  <a:gd name="T61" fmla="*/ 69525080 h 704"/>
                  <a:gd name="T62" fmla="*/ 363058 w 149"/>
                  <a:gd name="T63" fmla="*/ 60959845 h 704"/>
                  <a:gd name="T64" fmla="*/ 539488 w 149"/>
                  <a:gd name="T65" fmla="*/ 51702718 h 704"/>
                  <a:gd name="T66" fmla="*/ 811647 w 149"/>
                  <a:gd name="T67" fmla="*/ 41905727 h 704"/>
                  <a:gd name="T68" fmla="*/ 900262 w 149"/>
                  <a:gd name="T69" fmla="*/ 37374661 h 704"/>
                  <a:gd name="T70" fmla="*/ 937366 w 149"/>
                  <a:gd name="T71" fmla="*/ 31460072 h 704"/>
                  <a:gd name="T72" fmla="*/ 906565 w 149"/>
                  <a:gd name="T73" fmla="*/ 24634011 h 704"/>
                  <a:gd name="T74" fmla="*/ 823100 w 149"/>
                  <a:gd name="T75" fmla="*/ 17946846 h 704"/>
                  <a:gd name="T76" fmla="*/ 684867 w 149"/>
                  <a:gd name="T77" fmla="*/ 11398840 h 704"/>
                  <a:gd name="T78" fmla="*/ 507633 w 149"/>
                  <a:gd name="T79" fmla="*/ 5905426 h 704"/>
                  <a:gd name="T80" fmla="*/ 275450 w 149"/>
                  <a:gd name="T81" fmla="*/ 1880247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481054 w 128"/>
                <a:gd name="T1" fmla="*/ 0 h 217"/>
                <a:gd name="T2" fmla="*/ 2775640 w 128"/>
                <a:gd name="T3" fmla="*/ 1549390 h 217"/>
                <a:gd name="T4" fmla="*/ 3036965 w 128"/>
                <a:gd name="T5" fmla="*/ 4633890 h 217"/>
                <a:gd name="T6" fmla="*/ 3243972 w 128"/>
                <a:gd name="T7" fmla="*/ 8597961 h 217"/>
                <a:gd name="T8" fmla="*/ 3382199 w 128"/>
                <a:gd name="T9" fmla="*/ 13347839 h 217"/>
                <a:gd name="T10" fmla="*/ 3352230 w 128"/>
                <a:gd name="T11" fmla="*/ 19013071 h 217"/>
                <a:gd name="T12" fmla="*/ 3066128 w 128"/>
                <a:gd name="T13" fmla="*/ 24850046 h 217"/>
                <a:gd name="T14" fmla="*/ 2481054 w 128"/>
                <a:gd name="T15" fmla="*/ 30976124 h 217"/>
                <a:gd name="T16" fmla="*/ 1579912 w 128"/>
                <a:gd name="T17" fmla="*/ 37159374 h 217"/>
                <a:gd name="T18" fmla="*/ 1299293 w 128"/>
                <a:gd name="T19" fmla="*/ 36468025 h 217"/>
                <a:gd name="T20" fmla="*/ 1004702 w 128"/>
                <a:gd name="T21" fmla="*/ 35956445 h 217"/>
                <a:gd name="T22" fmla="*/ 691995 w 128"/>
                <a:gd name="T23" fmla="*/ 35091879 h 217"/>
                <a:gd name="T24" fmla="*/ 419100 w 128"/>
                <a:gd name="T25" fmla="*/ 34400580 h 217"/>
                <a:gd name="T26" fmla="*/ 207078 w 128"/>
                <a:gd name="T27" fmla="*/ 33563304 h 217"/>
                <a:gd name="T28" fmla="*/ 53928 w 128"/>
                <a:gd name="T29" fmla="*/ 32525484 h 217"/>
                <a:gd name="T30" fmla="*/ 0 w 128"/>
                <a:gd name="T31" fmla="*/ 31322645 h 217"/>
                <a:gd name="T32" fmla="*/ 32520 w 128"/>
                <a:gd name="T33" fmla="*/ 30458049 h 217"/>
                <a:gd name="T34" fmla="*/ 343399 w 128"/>
                <a:gd name="T35" fmla="*/ 29254877 h 217"/>
                <a:gd name="T36" fmla="*/ 763002 w 128"/>
                <a:gd name="T37" fmla="*/ 27608858 h 217"/>
                <a:gd name="T38" fmla="*/ 1215060 w 128"/>
                <a:gd name="T39" fmla="*/ 25714639 h 217"/>
                <a:gd name="T40" fmla="*/ 1664126 w 128"/>
                <a:gd name="T41" fmla="*/ 22955603 h 217"/>
                <a:gd name="T42" fmla="*/ 2082956 w 128"/>
                <a:gd name="T43" fmla="*/ 19184123 h 217"/>
                <a:gd name="T44" fmla="*/ 2406895 w 128"/>
                <a:gd name="T45" fmla="*/ 14205964 h 217"/>
                <a:gd name="T46" fmla="*/ 2563136 w 128"/>
                <a:gd name="T47" fmla="*/ 7906582 h 217"/>
                <a:gd name="T48" fmla="*/ 248105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14600409 w 117"/>
                <a:gd name="T1" fmla="*/ 0 h 132"/>
                <a:gd name="T2" fmla="*/ 0 w 117"/>
                <a:gd name="T3" fmla="*/ 25311689 h 132"/>
                <a:gd name="T4" fmla="*/ 575323 w 117"/>
                <a:gd name="T5" fmla="*/ 26226721 h 132"/>
                <a:gd name="T6" fmla="*/ 2697419 w 117"/>
                <a:gd name="T7" fmla="*/ 29416742 h 132"/>
                <a:gd name="T8" fmla="*/ 5654233 w 117"/>
                <a:gd name="T9" fmla="*/ 36553688 h 132"/>
                <a:gd name="T10" fmla="*/ 8948527 w 117"/>
                <a:gd name="T11" fmla="*/ 47527260 h 132"/>
                <a:gd name="T12" fmla="*/ 12859716 w 117"/>
                <a:gd name="T13" fmla="*/ 62772451 h 132"/>
                <a:gd name="T14" fmla="*/ 16344231 w 117"/>
                <a:gd name="T15" fmla="*/ 80957019 h 132"/>
                <a:gd name="T16" fmla="*/ 19869475 w 117"/>
                <a:gd name="T17" fmla="*/ 104219613 h 132"/>
                <a:gd name="T18" fmla="*/ 22564653 w 117"/>
                <a:gd name="T19" fmla="*/ 133636355 h 132"/>
                <a:gd name="T20" fmla="*/ 22755047 w 117"/>
                <a:gd name="T21" fmla="*/ 121515427 h 132"/>
                <a:gd name="T22" fmla="*/ 22376745 w 117"/>
                <a:gd name="T23" fmla="*/ 108324667 h 132"/>
                <a:gd name="T24" fmla="*/ 21014072 w 117"/>
                <a:gd name="T25" fmla="*/ 91028852 h 132"/>
                <a:gd name="T26" fmla="*/ 19291908 w 117"/>
                <a:gd name="T27" fmla="*/ 74895551 h 132"/>
                <a:gd name="T28" fmla="*/ 17297829 w 117"/>
                <a:gd name="T29" fmla="*/ 58740853 h 132"/>
                <a:gd name="T30" fmla="*/ 15169690 w 117"/>
                <a:gd name="T31" fmla="*/ 45478770 h 132"/>
                <a:gd name="T32" fmla="*/ 13049947 w 117"/>
                <a:gd name="T33" fmla="*/ 36553688 h 132"/>
                <a:gd name="T34" fmla="*/ 11244020 w 117"/>
                <a:gd name="T35" fmla="*/ 32282231 h 132"/>
                <a:gd name="T36" fmla="*/ 13428246 w 117"/>
                <a:gd name="T37" fmla="*/ 29416742 h 132"/>
                <a:gd name="T38" fmla="*/ 15366989 w 117"/>
                <a:gd name="T39" fmla="*/ 28182956 h 132"/>
                <a:gd name="T40" fmla="*/ 17297829 w 117"/>
                <a:gd name="T41" fmla="*/ 26226721 h 132"/>
                <a:gd name="T42" fmla="*/ 19103755 w 117"/>
                <a:gd name="T43" fmla="*/ 25311689 h 132"/>
                <a:gd name="T44" fmla="*/ 20445651 w 117"/>
                <a:gd name="T45" fmla="*/ 24172277 h 132"/>
                <a:gd name="T46" fmla="*/ 21209099 w 117"/>
                <a:gd name="T47" fmla="*/ 22215571 h 132"/>
                <a:gd name="T48" fmla="*/ 21996111 w 117"/>
                <a:gd name="T49" fmla="*/ 21306493 h 132"/>
                <a:gd name="T50" fmla="*/ 22186599 w 117"/>
                <a:gd name="T51" fmla="*/ 21306493 h 132"/>
                <a:gd name="T52" fmla="*/ 14600409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5137263 w 29"/>
                <a:gd name="T1" fmla="*/ 0 h 77"/>
                <a:gd name="T2" fmla="*/ 4074381 w 29"/>
                <a:gd name="T3" fmla="*/ 0 h 77"/>
                <a:gd name="T4" fmla="*/ 2834352 w 29"/>
                <a:gd name="T5" fmla="*/ 4572380 h 77"/>
                <a:gd name="T6" fmla="*/ 1594323 w 29"/>
                <a:gd name="T7" fmla="*/ 10439984 h 77"/>
                <a:gd name="T8" fmla="*/ 708588 w 29"/>
                <a:gd name="T9" fmla="*/ 22136392 h 77"/>
                <a:gd name="T10" fmla="*/ 177147 w 29"/>
                <a:gd name="T11" fmla="*/ 34858195 h 77"/>
                <a:gd name="T12" fmla="*/ 0 w 29"/>
                <a:gd name="T13" fmla="*/ 51136773 h 77"/>
                <a:gd name="T14" fmla="*/ 531441 w 29"/>
                <a:gd name="T15" fmla="*/ 69718151 h 77"/>
                <a:gd name="T16" fmla="*/ 1948617 w 29"/>
                <a:gd name="T17" fmla="*/ 89180894 h 77"/>
                <a:gd name="T18" fmla="*/ 2657205 w 29"/>
                <a:gd name="T19" fmla="*/ 61568779 h 77"/>
                <a:gd name="T20" fmla="*/ 3365793 w 29"/>
                <a:gd name="T21" fmla="*/ 42987526 h 77"/>
                <a:gd name="T22" fmla="*/ 4074381 w 29"/>
                <a:gd name="T23" fmla="*/ 25423513 h 77"/>
                <a:gd name="T24" fmla="*/ 5137263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1" y="125"/>
              <a:ext cx="356" cy="608"/>
              <a:chOff x="1729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0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9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3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8" y="3307"/>
              <a:ext cx="500" cy="500"/>
              <a:chOff x="1727" y="868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9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7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0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7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9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606579 h 237"/>
                <a:gd name="T4" fmla="*/ 135726 w 257"/>
                <a:gd name="T5" fmla="*/ 1202802 h 237"/>
                <a:gd name="T6" fmla="*/ 269631 w 257"/>
                <a:gd name="T7" fmla="*/ 1806238 h 237"/>
                <a:gd name="T8" fmla="*/ 496412 w 257"/>
                <a:gd name="T9" fmla="*/ 2356409 h 237"/>
                <a:gd name="T10" fmla="*/ 818999 w 257"/>
                <a:gd name="T11" fmla="*/ 2867745 h 237"/>
                <a:gd name="T12" fmla="*/ 1229958 w 257"/>
                <a:gd name="T13" fmla="*/ 3393389 h 237"/>
                <a:gd name="T14" fmla="*/ 1725344 w 257"/>
                <a:gd name="T15" fmla="*/ 3874024 h 237"/>
                <a:gd name="T16" fmla="*/ 2306785 w 257"/>
                <a:gd name="T17" fmla="*/ 4278155 h 237"/>
                <a:gd name="T18" fmla="*/ 3040739 w 257"/>
                <a:gd name="T19" fmla="*/ 4666892 h 237"/>
                <a:gd name="T20" fmla="*/ 3889207 w 257"/>
                <a:gd name="T21" fmla="*/ 5000041 h 237"/>
                <a:gd name="T22" fmla="*/ 4798220 w 257"/>
                <a:gd name="T23" fmla="*/ 5269038 h 237"/>
                <a:gd name="T24" fmla="*/ 5918439 w 257"/>
                <a:gd name="T25" fmla="*/ 5481559 h 237"/>
                <a:gd name="T26" fmla="*/ 7148264 w 257"/>
                <a:gd name="T27" fmla="*/ 5627005 h 237"/>
                <a:gd name="T28" fmla="*/ 8502206 w 257"/>
                <a:gd name="T29" fmla="*/ 5703902 h 237"/>
                <a:gd name="T30" fmla="*/ 9950573 w 257"/>
                <a:gd name="T31" fmla="*/ 5672901 h 237"/>
                <a:gd name="T32" fmla="*/ 11625629 w 257"/>
                <a:gd name="T33" fmla="*/ 5577971 h 237"/>
                <a:gd name="T34" fmla="*/ 10137758 w 257"/>
                <a:gd name="T35" fmla="*/ 5461162 h 237"/>
                <a:gd name="T36" fmla="*/ 8823057 w 257"/>
                <a:gd name="T37" fmla="*/ 5289335 h 237"/>
                <a:gd name="T38" fmla="*/ 7678630 w 257"/>
                <a:gd name="T39" fmla="*/ 5097243 h 237"/>
                <a:gd name="T40" fmla="*/ 6691424 w 257"/>
                <a:gd name="T41" fmla="*/ 4904931 h 237"/>
                <a:gd name="T42" fmla="*/ 5785185 w 257"/>
                <a:gd name="T43" fmla="*/ 4646976 h 237"/>
                <a:gd name="T44" fmla="*/ 5067851 w 257"/>
                <a:gd name="T45" fmla="*/ 4373865 h 237"/>
                <a:gd name="T46" fmla="*/ 4387352 w 257"/>
                <a:gd name="T47" fmla="*/ 4066123 h 237"/>
                <a:gd name="T48" fmla="*/ 3806779 w 257"/>
                <a:gd name="T49" fmla="*/ 3732998 h 237"/>
                <a:gd name="T50" fmla="*/ 3259149 w 257"/>
                <a:gd name="T51" fmla="*/ 3393389 h 237"/>
                <a:gd name="T52" fmla="*/ 2763755 w 257"/>
                <a:gd name="T53" fmla="*/ 3009543 h 237"/>
                <a:gd name="T54" fmla="*/ 2357373 w 257"/>
                <a:gd name="T55" fmla="*/ 2579192 h 237"/>
                <a:gd name="T56" fmla="*/ 1944835 w 257"/>
                <a:gd name="T57" fmla="*/ 2113950 h 237"/>
                <a:gd name="T58" fmla="*/ 1487850 w 257"/>
                <a:gd name="T59" fmla="*/ 1663923 h 237"/>
                <a:gd name="T60" fmla="*/ 1043003 w 257"/>
                <a:gd name="T61" fmla="*/ 1133869 h 237"/>
                <a:gd name="T62" fmla="*/ 546594 w 257"/>
                <a:gd name="T63" fmla="*/ 575846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3656003 w 124"/>
                <a:gd name="T1" fmla="*/ 0 h 110"/>
                <a:gd name="T2" fmla="*/ 5880012 w 124"/>
                <a:gd name="T3" fmla="*/ 2902697 h 110"/>
                <a:gd name="T4" fmla="*/ 5684274 w 124"/>
                <a:gd name="T5" fmla="*/ 2869089 h 110"/>
                <a:gd name="T6" fmla="*/ 5075318 w 124"/>
                <a:gd name="T7" fmla="*/ 2817725 h 110"/>
                <a:gd name="T8" fmla="*/ 4224436 w 124"/>
                <a:gd name="T9" fmla="*/ 2709092 h 110"/>
                <a:gd name="T10" fmla="*/ 3227884 w 124"/>
                <a:gd name="T11" fmla="*/ 2657725 h 110"/>
                <a:gd name="T12" fmla="*/ 2135909 w 124"/>
                <a:gd name="T13" fmla="*/ 2602970 h 110"/>
                <a:gd name="T14" fmla="*/ 1192242 w 124"/>
                <a:gd name="T15" fmla="*/ 2637932 h 110"/>
                <a:gd name="T16" fmla="*/ 427427 w 124"/>
                <a:gd name="T17" fmla="*/ 2742695 h 110"/>
                <a:gd name="T18" fmla="*/ 0 w 124"/>
                <a:gd name="T19" fmla="*/ 2957447 h 110"/>
                <a:gd name="T20" fmla="*/ 193968 w 124"/>
                <a:gd name="T21" fmla="*/ 2637932 h 110"/>
                <a:gd name="T22" fmla="*/ 375497 w 124"/>
                <a:gd name="T23" fmla="*/ 2392968 h 110"/>
                <a:gd name="T24" fmla="*/ 762010 w 124"/>
                <a:gd name="T25" fmla="*/ 2200168 h 110"/>
                <a:gd name="T26" fmla="*/ 1192242 w 124"/>
                <a:gd name="T27" fmla="*/ 2039959 h 110"/>
                <a:gd name="T28" fmla="*/ 1708447 w 124"/>
                <a:gd name="T29" fmla="*/ 1935484 h 110"/>
                <a:gd name="T30" fmla="*/ 2229363 w 124"/>
                <a:gd name="T31" fmla="*/ 1900572 h 110"/>
                <a:gd name="T32" fmla="*/ 2797737 w 124"/>
                <a:gd name="T33" fmla="*/ 1900572 h 110"/>
                <a:gd name="T34" fmla="*/ 3421602 w 124"/>
                <a:gd name="T35" fmla="*/ 1988595 h 110"/>
                <a:gd name="T36" fmla="*/ 3454552 w 124"/>
                <a:gd name="T37" fmla="*/ 1900572 h 110"/>
                <a:gd name="T38" fmla="*/ 3313998 w 124"/>
                <a:gd name="T39" fmla="*/ 1509388 h 110"/>
                <a:gd name="T40" fmla="*/ 3172902 w 124"/>
                <a:gd name="T41" fmla="*/ 1021918 h 110"/>
                <a:gd name="T42" fmla="*/ 3079448 w 124"/>
                <a:gd name="T43" fmla="*/ 807178 h 110"/>
                <a:gd name="T44" fmla="*/ 2994119 w 124"/>
                <a:gd name="T45" fmla="*/ 807178 h 110"/>
                <a:gd name="T46" fmla="*/ 2886537 w 124"/>
                <a:gd name="T47" fmla="*/ 773881 h 110"/>
                <a:gd name="T48" fmla="*/ 2797737 w 124"/>
                <a:gd name="T49" fmla="*/ 702741 h 110"/>
                <a:gd name="T50" fmla="*/ 2712472 w 124"/>
                <a:gd name="T51" fmla="*/ 619109 h 110"/>
                <a:gd name="T52" fmla="*/ 2712472 w 124"/>
                <a:gd name="T53" fmla="*/ 509117 h 110"/>
                <a:gd name="T54" fmla="*/ 2797737 w 124"/>
                <a:gd name="T55" fmla="*/ 369520 h 110"/>
                <a:gd name="T56" fmla="*/ 3132432 w 124"/>
                <a:gd name="T57" fmla="*/ 214672 h 110"/>
                <a:gd name="T58" fmla="*/ 3656003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1551846 w 46"/>
                <a:gd name="T1" fmla="*/ 0 h 94"/>
                <a:gd name="T2" fmla="*/ 993043 w 46"/>
                <a:gd name="T3" fmla="*/ 823809 h 94"/>
                <a:gd name="T4" fmla="*/ 747835 w 46"/>
                <a:gd name="T5" fmla="*/ 1349392 h 94"/>
                <a:gd name="T6" fmla="*/ 546468 w 46"/>
                <a:gd name="T7" fmla="*/ 1717225 h 94"/>
                <a:gd name="T8" fmla="*/ 0 w 46"/>
                <a:gd name="T9" fmla="*/ 2041995 h 94"/>
                <a:gd name="T10" fmla="*/ 600914 w 46"/>
                <a:gd name="T11" fmla="*/ 1908096 h 94"/>
                <a:gd name="T12" fmla="*/ 1160115 w 46"/>
                <a:gd name="T13" fmla="*/ 1734435 h 94"/>
                <a:gd name="T14" fmla="*/ 1606792 w 46"/>
                <a:gd name="T15" fmla="*/ 1497605 h 94"/>
                <a:gd name="T16" fmla="*/ 1999646 w 46"/>
                <a:gd name="T17" fmla="*/ 1237213 h 94"/>
                <a:gd name="T18" fmla="*/ 2242001 w 46"/>
                <a:gd name="T19" fmla="*/ 953290 h 94"/>
                <a:gd name="T20" fmla="*/ 2299680 w 46"/>
                <a:gd name="T21" fmla="*/ 646843 h 94"/>
                <a:gd name="T22" fmla="*/ 2090706 w 46"/>
                <a:gd name="T23" fmla="*/ 324690 h 94"/>
                <a:gd name="T24" fmla="*/ 1551846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60285 w 149"/>
                <a:gd name="T3" fmla="*/ 2753113 h 704"/>
                <a:gd name="T4" fmla="*/ 686524 w 149"/>
                <a:gd name="T5" fmla="*/ 6360902 h 704"/>
                <a:gd name="T6" fmla="*/ 1204426 w 149"/>
                <a:gd name="T7" fmla="*/ 10810144 h 704"/>
                <a:gd name="T8" fmla="*/ 1760946 w 149"/>
                <a:gd name="T9" fmla="*/ 16740419 h 704"/>
                <a:gd name="T10" fmla="*/ 2497280 w 149"/>
                <a:gd name="T11" fmla="*/ 23959992 h 704"/>
                <a:gd name="T12" fmla="*/ 3145379 w 149"/>
                <a:gd name="T13" fmla="*/ 31721397 h 704"/>
                <a:gd name="T14" fmla="*/ 3780441 w 149"/>
                <a:gd name="T15" fmla="*/ 40756598 h 704"/>
                <a:gd name="T16" fmla="*/ 4300871 w 149"/>
                <a:gd name="T17" fmla="*/ 51136116 h 704"/>
                <a:gd name="T18" fmla="*/ 4806369 w 149"/>
                <a:gd name="T19" fmla="*/ 62077617 h 704"/>
                <a:gd name="T20" fmla="*/ 5164951 w 149"/>
                <a:gd name="T21" fmla="*/ 74666955 h 704"/>
                <a:gd name="T22" fmla="*/ 5326553 w 149"/>
                <a:gd name="T23" fmla="*/ 88659394 h 704"/>
                <a:gd name="T24" fmla="*/ 5412763 w 149"/>
                <a:gd name="T25" fmla="*/ 103210961 h 704"/>
                <a:gd name="T26" fmla="*/ 5164951 w 149"/>
                <a:gd name="T27" fmla="*/ 119534545 h 704"/>
                <a:gd name="T28" fmla="*/ 4677362 w 149"/>
                <a:gd name="T29" fmla="*/ 136747987 h 704"/>
                <a:gd name="T30" fmla="*/ 3960965 w 149"/>
                <a:gd name="T31" fmla="*/ 154720418 h 704"/>
                <a:gd name="T32" fmla="*/ 2886105 w 149"/>
                <a:gd name="T33" fmla="*/ 174695553 h 704"/>
                <a:gd name="T34" fmla="*/ 1679397 w 149"/>
                <a:gd name="T35" fmla="*/ 197257220 h 704"/>
                <a:gd name="T36" fmla="*/ 895207 w 149"/>
                <a:gd name="T37" fmla="*/ 218205051 h 704"/>
                <a:gd name="T38" fmla="*/ 426231 w 149"/>
                <a:gd name="T39" fmla="*/ 237579425 h 704"/>
                <a:gd name="T40" fmla="*/ 260285 w 149"/>
                <a:gd name="T41" fmla="*/ 256152571 h 704"/>
                <a:gd name="T42" fmla="*/ 260285 w 149"/>
                <a:gd name="T43" fmla="*/ 273881517 h 704"/>
                <a:gd name="T44" fmla="*/ 339404 w 149"/>
                <a:gd name="T45" fmla="*/ 290078555 h 704"/>
                <a:gd name="T46" fmla="*/ 520567 w 149"/>
                <a:gd name="T47" fmla="*/ 304619651 h 704"/>
                <a:gd name="T48" fmla="*/ 604057 w 149"/>
                <a:gd name="T49" fmla="*/ 318622904 h 704"/>
                <a:gd name="T50" fmla="*/ 1760946 w 149"/>
                <a:gd name="T51" fmla="*/ 311404945 h 704"/>
                <a:gd name="T52" fmla="*/ 1679397 w 149"/>
                <a:gd name="T53" fmla="*/ 307797144 h 704"/>
                <a:gd name="T54" fmla="*/ 1550480 w 149"/>
                <a:gd name="T55" fmla="*/ 297285807 h 704"/>
                <a:gd name="T56" fmla="*/ 1414766 w 149"/>
                <a:gd name="T57" fmla="*/ 281513162 h 704"/>
                <a:gd name="T58" fmla="*/ 1501740 w 149"/>
                <a:gd name="T59" fmla="*/ 260307427 h 704"/>
                <a:gd name="T60" fmla="*/ 1760946 w 149"/>
                <a:gd name="T61" fmla="*/ 234957637 h 704"/>
                <a:gd name="T62" fmla="*/ 2497280 w 149"/>
                <a:gd name="T63" fmla="*/ 205989385 h 704"/>
                <a:gd name="T64" fmla="*/ 3700681 w 149"/>
                <a:gd name="T65" fmla="*/ 174695553 h 704"/>
                <a:gd name="T66" fmla="*/ 5542326 w 149"/>
                <a:gd name="T67" fmla="*/ 141706839 h 704"/>
                <a:gd name="T68" fmla="*/ 6142015 w 149"/>
                <a:gd name="T69" fmla="*/ 126363591 h 704"/>
                <a:gd name="T70" fmla="*/ 6406646 w 149"/>
                <a:gd name="T71" fmla="*/ 106388349 h 704"/>
                <a:gd name="T72" fmla="*/ 6190810 w 149"/>
                <a:gd name="T73" fmla="*/ 83236072 h 704"/>
                <a:gd name="T74" fmla="*/ 5639980 w 149"/>
                <a:gd name="T75" fmla="*/ 60675558 h 704"/>
                <a:gd name="T76" fmla="*/ 4677362 w 149"/>
                <a:gd name="T77" fmla="*/ 38495868 h 704"/>
                <a:gd name="T78" fmla="*/ 3485847 w 149"/>
                <a:gd name="T79" fmla="*/ 19935002 h 704"/>
                <a:gd name="T80" fmla="*/ 1890565 w 149"/>
                <a:gd name="T81" fmla="*/ 6360902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</p:grpSp>
      <p:sp>
        <p:nvSpPr>
          <p:cNvPr id="12599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/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2600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F44AD-B859-4C63-BE7A-5068AAC757BF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1816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2716C-9A7F-4507-B646-F280513B9D02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8147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6053E-2821-4FF5-ADB5-65FA12EA0A3E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3362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0FF28-AC81-4318-B942-232D025654F0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658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6AC4-F1FE-4039-942C-CC7D7F23B1DD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9565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DDA0D-3C45-4166-A174-E57D8BE610CA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23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87845-EC59-4CD8-8815-3835B84EE1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6141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4E3E0-B20C-4B59-93ED-E9A8E2633CC4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3334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003D4-B65B-411C-BEC7-50A2F339F205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1067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541EB-00E5-4898-B2B7-238F0CE20E28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9768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34EBD-52C0-4EE1-85A4-23AD377BCC8C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0577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1C597-7EB4-4E39-B8B2-5D5C3BB07B8B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1225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5611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F25C1-F4BD-41AD-BEF7-CADE4D5B4DBA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56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C13A3C-9981-40B3-AF0A-77535D0031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581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71DA78-35FA-4686-87F3-52F3B6CC44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757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D17FB1-C96E-4816-A69C-3678F775B8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104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AD2DF6-A1DC-47E5-949B-518E3ECD11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36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DB90AF-5AE3-4CBE-939D-20A6904DE6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04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5019C0-388C-4685-986F-6AC372C6BD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806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072CE9-472E-4A42-9E72-2F06A200E2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25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080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grpSp>
          <p:nvGrpSpPr>
            <p:cNvPr id="2057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11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2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2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sp>
          <p:nvSpPr>
            <p:cNvPr id="308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grpSp>
          <p:nvGrpSpPr>
            <p:cNvPr id="2059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110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2580 w 217"/>
                  <a:gd name="T1" fmla="*/ 11843 h 210"/>
                  <a:gd name="T2" fmla="*/ 2061 w 217"/>
                  <a:gd name="T3" fmla="*/ 11198 h 210"/>
                  <a:gd name="T4" fmla="*/ 1480 w 217"/>
                  <a:gd name="T5" fmla="*/ 10224 h 210"/>
                  <a:gd name="T6" fmla="*/ 860 w 217"/>
                  <a:gd name="T7" fmla="*/ 8941 h 210"/>
                  <a:gd name="T8" fmla="*/ 264 w 217"/>
                  <a:gd name="T9" fmla="*/ 7605 h 210"/>
                  <a:gd name="T10" fmla="*/ 0 w 217"/>
                  <a:gd name="T11" fmla="*/ 6154 h 210"/>
                  <a:gd name="T12" fmla="*/ 1 w 217"/>
                  <a:gd name="T13" fmla="*/ 4607 h 210"/>
                  <a:gd name="T14" fmla="*/ 508 w 217"/>
                  <a:gd name="T15" fmla="*/ 3193 h 210"/>
                  <a:gd name="T16" fmla="*/ 1525 w 217"/>
                  <a:gd name="T17" fmla="*/ 2003 h 210"/>
                  <a:gd name="T18" fmla="*/ 2544 w 217"/>
                  <a:gd name="T19" fmla="*/ 1241 h 210"/>
                  <a:gd name="T20" fmla="*/ 3377 w 217"/>
                  <a:gd name="T21" fmla="*/ 677 h 210"/>
                  <a:gd name="T22" fmla="*/ 4050 w 217"/>
                  <a:gd name="T23" fmla="*/ 381 h 210"/>
                  <a:gd name="T24" fmla="*/ 4577 w 217"/>
                  <a:gd name="T25" fmla="*/ 264 h 210"/>
                  <a:gd name="T26" fmla="*/ 4952 w 217"/>
                  <a:gd name="T27" fmla="*/ 264 h 210"/>
                  <a:gd name="T28" fmla="*/ 5842 w 217"/>
                  <a:gd name="T29" fmla="*/ 0 h 210"/>
                  <a:gd name="T30" fmla="*/ 8304 w 217"/>
                  <a:gd name="T31" fmla="*/ 469 h 210"/>
                  <a:gd name="T32" fmla="*/ 8990 w 217"/>
                  <a:gd name="T33" fmla="*/ 677 h 210"/>
                  <a:gd name="T34" fmla="*/ 9665 w 217"/>
                  <a:gd name="T35" fmla="*/ 860 h 210"/>
                  <a:gd name="T36" fmla="*/ 10244 w 217"/>
                  <a:gd name="T37" fmla="*/ 1058 h 210"/>
                  <a:gd name="T38" fmla="*/ 10684 w 217"/>
                  <a:gd name="T39" fmla="*/ 1301 h 210"/>
                  <a:gd name="T40" fmla="*/ 11166 w 217"/>
                  <a:gd name="T41" fmla="*/ 1527 h 210"/>
                  <a:gd name="T42" fmla="*/ 11545 w 217"/>
                  <a:gd name="T43" fmla="*/ 1791 h 210"/>
                  <a:gd name="T44" fmla="*/ 11842 w 217"/>
                  <a:gd name="T45" fmla="*/ 2135 h 210"/>
                  <a:gd name="T46" fmla="*/ 12191 w 217"/>
                  <a:gd name="T47" fmla="*/ 2552 h 210"/>
                  <a:gd name="T48" fmla="*/ 11545 w 217"/>
                  <a:gd name="T49" fmla="*/ 2284 h 210"/>
                  <a:gd name="T50" fmla="*/ 10926 w 217"/>
                  <a:gd name="T51" fmla="*/ 2034 h 210"/>
                  <a:gd name="T52" fmla="*/ 10303 w 217"/>
                  <a:gd name="T53" fmla="*/ 1877 h 210"/>
                  <a:gd name="T54" fmla="*/ 9665 w 217"/>
                  <a:gd name="T55" fmla="*/ 1669 h 210"/>
                  <a:gd name="T56" fmla="*/ 9158 w 217"/>
                  <a:gd name="T57" fmla="*/ 1527 h 210"/>
                  <a:gd name="T58" fmla="*/ 8628 w 217"/>
                  <a:gd name="T59" fmla="*/ 1480 h 210"/>
                  <a:gd name="T60" fmla="*/ 8017 w 217"/>
                  <a:gd name="T61" fmla="*/ 1388 h 210"/>
                  <a:gd name="T62" fmla="*/ 7511 w 217"/>
                  <a:gd name="T63" fmla="*/ 1388 h 210"/>
                  <a:gd name="T64" fmla="*/ 7026 w 217"/>
                  <a:gd name="T65" fmla="*/ 1388 h 210"/>
                  <a:gd name="T66" fmla="*/ 6518 w 217"/>
                  <a:gd name="T67" fmla="*/ 1410 h 210"/>
                  <a:gd name="T68" fmla="*/ 5997 w 217"/>
                  <a:gd name="T69" fmla="*/ 1527 h 210"/>
                  <a:gd name="T70" fmla="*/ 5558 w 217"/>
                  <a:gd name="T71" fmla="*/ 1654 h 210"/>
                  <a:gd name="T72" fmla="*/ 5110 w 217"/>
                  <a:gd name="T73" fmla="*/ 1877 h 210"/>
                  <a:gd name="T74" fmla="*/ 4584 w 217"/>
                  <a:gd name="T75" fmla="*/ 2034 h 210"/>
                  <a:gd name="T76" fmla="*/ 4158 w 217"/>
                  <a:gd name="T77" fmla="*/ 2300 h 210"/>
                  <a:gd name="T78" fmla="*/ 3721 w 217"/>
                  <a:gd name="T79" fmla="*/ 2584 h 210"/>
                  <a:gd name="T80" fmla="*/ 2925 w 217"/>
                  <a:gd name="T81" fmla="*/ 3443 h 210"/>
                  <a:gd name="T82" fmla="*/ 2380 w 217"/>
                  <a:gd name="T83" fmla="*/ 4503 h 210"/>
                  <a:gd name="T84" fmla="*/ 2061 w 217"/>
                  <a:gd name="T85" fmla="*/ 5820 h 210"/>
                  <a:gd name="T86" fmla="*/ 1947 w 217"/>
                  <a:gd name="T87" fmla="*/ 7116 h 210"/>
                  <a:gd name="T88" fmla="*/ 1947 w 217"/>
                  <a:gd name="T89" fmla="*/ 8555 h 210"/>
                  <a:gd name="T90" fmla="*/ 2135 w 217"/>
                  <a:gd name="T91" fmla="*/ 9800 h 210"/>
                  <a:gd name="T92" fmla="*/ 2299 w 217"/>
                  <a:gd name="T93" fmla="*/ 10943 h 210"/>
                  <a:gd name="T94" fmla="*/ 2580 w 217"/>
                  <a:gd name="T95" fmla="*/ 11843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11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5997 w 182"/>
                  <a:gd name="T1" fmla="*/ 0 h 213"/>
                  <a:gd name="T2" fmla="*/ 6157 w 182"/>
                  <a:gd name="T3" fmla="*/ 117 h 213"/>
                  <a:gd name="T4" fmla="*/ 6501 w 182"/>
                  <a:gd name="T5" fmla="*/ 473 h 213"/>
                  <a:gd name="T6" fmla="*/ 6992 w 182"/>
                  <a:gd name="T7" fmla="*/ 1063 h 213"/>
                  <a:gd name="T8" fmla="*/ 7552 w 182"/>
                  <a:gd name="T9" fmla="*/ 1923 h 213"/>
                  <a:gd name="T10" fmla="*/ 7981 w 182"/>
                  <a:gd name="T11" fmla="*/ 2990 h 213"/>
                  <a:gd name="T12" fmla="*/ 8266 w 182"/>
                  <a:gd name="T13" fmla="*/ 4407 h 213"/>
                  <a:gd name="T14" fmla="*/ 8266 w 182"/>
                  <a:gd name="T15" fmla="*/ 6080 h 213"/>
                  <a:gd name="T16" fmla="*/ 7920 w 182"/>
                  <a:gd name="T17" fmla="*/ 8054 h 213"/>
                  <a:gd name="T18" fmla="*/ 7726 w 182"/>
                  <a:gd name="T19" fmla="*/ 8604 h 213"/>
                  <a:gd name="T20" fmla="*/ 7486 w 182"/>
                  <a:gd name="T21" fmla="*/ 9058 h 213"/>
                  <a:gd name="T22" fmla="*/ 7228 w 182"/>
                  <a:gd name="T23" fmla="*/ 9554 h 213"/>
                  <a:gd name="T24" fmla="*/ 6880 w 182"/>
                  <a:gd name="T25" fmla="*/ 9990 h 213"/>
                  <a:gd name="T26" fmla="*/ 6416 w 182"/>
                  <a:gd name="T27" fmla="*/ 10407 h 213"/>
                  <a:gd name="T28" fmla="*/ 6035 w 182"/>
                  <a:gd name="T29" fmla="*/ 10722 h 213"/>
                  <a:gd name="T30" fmla="*/ 5626 w 182"/>
                  <a:gd name="T31" fmla="*/ 11027 h 213"/>
                  <a:gd name="T32" fmla="*/ 5044 w 182"/>
                  <a:gd name="T33" fmla="*/ 11272 h 213"/>
                  <a:gd name="T34" fmla="*/ 4516 w 182"/>
                  <a:gd name="T35" fmla="*/ 11393 h 213"/>
                  <a:gd name="T36" fmla="*/ 3989 w 182"/>
                  <a:gd name="T37" fmla="*/ 11538 h 213"/>
                  <a:gd name="T38" fmla="*/ 3374 w 182"/>
                  <a:gd name="T39" fmla="*/ 11646 h 213"/>
                  <a:gd name="T40" fmla="*/ 2715 w 182"/>
                  <a:gd name="T41" fmla="*/ 11646 h 213"/>
                  <a:gd name="T42" fmla="*/ 2010 w 182"/>
                  <a:gd name="T43" fmla="*/ 11538 h 213"/>
                  <a:gd name="T44" fmla="*/ 1378 w 182"/>
                  <a:gd name="T45" fmla="*/ 11393 h 213"/>
                  <a:gd name="T46" fmla="*/ 645 w 182"/>
                  <a:gd name="T47" fmla="*/ 11144 h 213"/>
                  <a:gd name="T48" fmla="*/ 0 w 182"/>
                  <a:gd name="T49" fmla="*/ 10848 h 213"/>
                  <a:gd name="T50" fmla="*/ 616 w 182"/>
                  <a:gd name="T51" fmla="*/ 11272 h 213"/>
                  <a:gd name="T52" fmla="*/ 1221 w 182"/>
                  <a:gd name="T53" fmla="*/ 11538 h 213"/>
                  <a:gd name="T54" fmla="*/ 1838 w 182"/>
                  <a:gd name="T55" fmla="*/ 11824 h 213"/>
                  <a:gd name="T56" fmla="*/ 2354 w 182"/>
                  <a:gd name="T57" fmla="*/ 12031 h 213"/>
                  <a:gd name="T58" fmla="*/ 2894 w 182"/>
                  <a:gd name="T59" fmla="*/ 12203 h 213"/>
                  <a:gd name="T60" fmla="*/ 3488 w 182"/>
                  <a:gd name="T61" fmla="*/ 12272 h 213"/>
                  <a:gd name="T62" fmla="*/ 3995 w 182"/>
                  <a:gd name="T63" fmla="*/ 12293 h 213"/>
                  <a:gd name="T64" fmla="*/ 4540 w 182"/>
                  <a:gd name="T65" fmla="*/ 12293 h 213"/>
                  <a:gd name="T66" fmla="*/ 5021 w 182"/>
                  <a:gd name="T67" fmla="*/ 12272 h 213"/>
                  <a:gd name="T68" fmla="*/ 5502 w 182"/>
                  <a:gd name="T69" fmla="*/ 12157 h 213"/>
                  <a:gd name="T70" fmla="*/ 5918 w 182"/>
                  <a:gd name="T71" fmla="*/ 12031 h 213"/>
                  <a:gd name="T72" fmla="*/ 6360 w 182"/>
                  <a:gd name="T73" fmla="*/ 11909 h 213"/>
                  <a:gd name="T74" fmla="*/ 6762 w 182"/>
                  <a:gd name="T75" fmla="*/ 11762 h 213"/>
                  <a:gd name="T76" fmla="*/ 7142 w 182"/>
                  <a:gd name="T77" fmla="*/ 11499 h 213"/>
                  <a:gd name="T78" fmla="*/ 7486 w 182"/>
                  <a:gd name="T79" fmla="*/ 11272 h 213"/>
                  <a:gd name="T80" fmla="*/ 7804 w 182"/>
                  <a:gd name="T81" fmla="*/ 11027 h 213"/>
                  <a:gd name="T82" fmla="*/ 8688 w 182"/>
                  <a:gd name="T83" fmla="*/ 10163 h 213"/>
                  <a:gd name="T84" fmla="*/ 9298 w 182"/>
                  <a:gd name="T85" fmla="*/ 9309 h 213"/>
                  <a:gd name="T86" fmla="*/ 9659 w 182"/>
                  <a:gd name="T87" fmla="*/ 8320 h 213"/>
                  <a:gd name="T88" fmla="*/ 9857 w 182"/>
                  <a:gd name="T89" fmla="*/ 7415 h 213"/>
                  <a:gd name="T90" fmla="*/ 9976 w 182"/>
                  <a:gd name="T91" fmla="*/ 6438 h 213"/>
                  <a:gd name="T92" fmla="*/ 9976 w 182"/>
                  <a:gd name="T93" fmla="*/ 5472 h 213"/>
                  <a:gd name="T94" fmla="*/ 10024 w 182"/>
                  <a:gd name="T95" fmla="*/ 4569 h 213"/>
                  <a:gd name="T96" fmla="*/ 9495 w 182"/>
                  <a:gd name="T97" fmla="*/ 2666 h 213"/>
                  <a:gd name="T98" fmla="*/ 8598 w 182"/>
                  <a:gd name="T99" fmla="*/ 1187 h 213"/>
                  <a:gd name="T100" fmla="*/ 8279 w 182"/>
                  <a:gd name="T101" fmla="*/ 1063 h 213"/>
                  <a:gd name="T102" fmla="*/ 8099 w 182"/>
                  <a:gd name="T103" fmla="*/ 882 h 213"/>
                  <a:gd name="T104" fmla="*/ 7804 w 182"/>
                  <a:gd name="T105" fmla="*/ 737 h 213"/>
                  <a:gd name="T106" fmla="*/ 7599 w 182"/>
                  <a:gd name="T107" fmla="*/ 636 h 213"/>
                  <a:gd name="T108" fmla="*/ 7261 w 182"/>
                  <a:gd name="T109" fmla="*/ 510 h 213"/>
                  <a:gd name="T110" fmla="*/ 6930 w 182"/>
                  <a:gd name="T111" fmla="*/ 353 h 213"/>
                  <a:gd name="T112" fmla="*/ 6536 w 182"/>
                  <a:gd name="T113" fmla="*/ 169 h 213"/>
                  <a:gd name="T114" fmla="*/ 599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12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3 w 128"/>
                  <a:gd name="T1" fmla="*/ 0 h 217"/>
                  <a:gd name="T2" fmla="*/ 3 w 128"/>
                  <a:gd name="T3" fmla="*/ 1 h 217"/>
                  <a:gd name="T4" fmla="*/ 4 w 128"/>
                  <a:gd name="T5" fmla="*/ 1 h 217"/>
                  <a:gd name="T6" fmla="*/ 4 w 128"/>
                  <a:gd name="T7" fmla="*/ 1 h 217"/>
                  <a:gd name="T8" fmla="*/ 4 w 128"/>
                  <a:gd name="T9" fmla="*/ 2 h 217"/>
                  <a:gd name="T10" fmla="*/ 4 w 128"/>
                  <a:gd name="T11" fmla="*/ 3 h 217"/>
                  <a:gd name="T12" fmla="*/ 4 w 128"/>
                  <a:gd name="T13" fmla="*/ 4 h 217"/>
                  <a:gd name="T14" fmla="*/ 3 w 128"/>
                  <a:gd name="T15" fmla="*/ 4 h 217"/>
                  <a:gd name="T16" fmla="*/ 2 w 128"/>
                  <a:gd name="T17" fmla="*/ 6 h 217"/>
                  <a:gd name="T18" fmla="*/ 1 w 128"/>
                  <a:gd name="T19" fmla="*/ 6 h 217"/>
                  <a:gd name="T20" fmla="*/ 1 w 128"/>
                  <a:gd name="T21" fmla="*/ 6 h 217"/>
                  <a:gd name="T22" fmla="*/ 1 w 128"/>
                  <a:gd name="T23" fmla="*/ 6 h 217"/>
                  <a:gd name="T24" fmla="*/ 1 w 128"/>
                  <a:gd name="T25" fmla="*/ 5 h 217"/>
                  <a:gd name="T26" fmla="*/ 1 w 128"/>
                  <a:gd name="T27" fmla="*/ 5 h 217"/>
                  <a:gd name="T28" fmla="*/ 1 w 128"/>
                  <a:gd name="T29" fmla="*/ 5 h 217"/>
                  <a:gd name="T30" fmla="*/ 0 w 128"/>
                  <a:gd name="T31" fmla="*/ 4 h 217"/>
                  <a:gd name="T32" fmla="*/ 1 w 128"/>
                  <a:gd name="T33" fmla="*/ 4 h 217"/>
                  <a:gd name="T34" fmla="*/ 1 w 128"/>
                  <a:gd name="T35" fmla="*/ 4 h 217"/>
                  <a:gd name="T36" fmla="*/ 1 w 128"/>
                  <a:gd name="T37" fmla="*/ 4 h 217"/>
                  <a:gd name="T38" fmla="*/ 1 w 128"/>
                  <a:gd name="T39" fmla="*/ 4 h 217"/>
                  <a:gd name="T40" fmla="*/ 2 w 128"/>
                  <a:gd name="T41" fmla="*/ 4 h 217"/>
                  <a:gd name="T42" fmla="*/ 3 w 128"/>
                  <a:gd name="T43" fmla="*/ 3 h 217"/>
                  <a:gd name="T44" fmla="*/ 3 w 128"/>
                  <a:gd name="T45" fmla="*/ 2 h 217"/>
                  <a:gd name="T46" fmla="*/ 3 w 128"/>
                  <a:gd name="T47" fmla="*/ 1 h 217"/>
                  <a:gd name="T48" fmla="*/ 3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13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2 w 117"/>
                  <a:gd name="T1" fmla="*/ 0 h 132"/>
                  <a:gd name="T2" fmla="*/ 0 w 117"/>
                  <a:gd name="T3" fmla="*/ 1 h 132"/>
                  <a:gd name="T4" fmla="*/ 1 w 117"/>
                  <a:gd name="T5" fmla="*/ 1 h 132"/>
                  <a:gd name="T6" fmla="*/ 1 w 117"/>
                  <a:gd name="T7" fmla="*/ 1 h 132"/>
                  <a:gd name="T8" fmla="*/ 1 w 117"/>
                  <a:gd name="T9" fmla="*/ 1 h 132"/>
                  <a:gd name="T10" fmla="*/ 1 w 117"/>
                  <a:gd name="T11" fmla="*/ 1 h 132"/>
                  <a:gd name="T12" fmla="*/ 2 w 117"/>
                  <a:gd name="T13" fmla="*/ 1 h 132"/>
                  <a:gd name="T14" fmla="*/ 3 w 117"/>
                  <a:gd name="T15" fmla="*/ 1 h 132"/>
                  <a:gd name="T16" fmla="*/ 3 w 117"/>
                  <a:gd name="T17" fmla="*/ 2 h 132"/>
                  <a:gd name="T18" fmla="*/ 4 w 117"/>
                  <a:gd name="T19" fmla="*/ 3 h 132"/>
                  <a:gd name="T20" fmla="*/ 4 w 117"/>
                  <a:gd name="T21" fmla="*/ 3 h 132"/>
                  <a:gd name="T22" fmla="*/ 4 w 117"/>
                  <a:gd name="T23" fmla="*/ 2 h 132"/>
                  <a:gd name="T24" fmla="*/ 4 w 117"/>
                  <a:gd name="T25" fmla="*/ 2 h 132"/>
                  <a:gd name="T26" fmla="*/ 3 w 117"/>
                  <a:gd name="T27" fmla="*/ 1 h 132"/>
                  <a:gd name="T28" fmla="*/ 3 w 117"/>
                  <a:gd name="T29" fmla="*/ 1 h 132"/>
                  <a:gd name="T30" fmla="*/ 3 w 117"/>
                  <a:gd name="T31" fmla="*/ 1 h 132"/>
                  <a:gd name="T32" fmla="*/ 2 w 117"/>
                  <a:gd name="T33" fmla="*/ 1 h 132"/>
                  <a:gd name="T34" fmla="*/ 2 w 117"/>
                  <a:gd name="T35" fmla="*/ 1 h 132"/>
                  <a:gd name="T36" fmla="*/ 2 w 117"/>
                  <a:gd name="T37" fmla="*/ 1 h 132"/>
                  <a:gd name="T38" fmla="*/ 3 w 117"/>
                  <a:gd name="T39" fmla="*/ 1 h 132"/>
                  <a:gd name="T40" fmla="*/ 3 w 117"/>
                  <a:gd name="T41" fmla="*/ 1 h 132"/>
                  <a:gd name="T42" fmla="*/ 3 w 117"/>
                  <a:gd name="T43" fmla="*/ 1 h 132"/>
                  <a:gd name="T44" fmla="*/ 3 w 117"/>
                  <a:gd name="T45" fmla="*/ 1 h 132"/>
                  <a:gd name="T46" fmla="*/ 4 w 117"/>
                  <a:gd name="T47" fmla="*/ 1 h 132"/>
                  <a:gd name="T48" fmla="*/ 4 w 117"/>
                  <a:gd name="T49" fmla="*/ 1 h 132"/>
                  <a:gd name="T50" fmla="*/ 4 w 117"/>
                  <a:gd name="T51" fmla="*/ 1 h 132"/>
                  <a:gd name="T52" fmla="*/ 2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14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1 w 29"/>
                  <a:gd name="T1" fmla="*/ 0 h 77"/>
                  <a:gd name="T2" fmla="*/ 1 w 29"/>
                  <a:gd name="T3" fmla="*/ 0 h 77"/>
                  <a:gd name="T4" fmla="*/ 1 w 29"/>
                  <a:gd name="T5" fmla="*/ 1 h 77"/>
                  <a:gd name="T6" fmla="*/ 1 w 29"/>
                  <a:gd name="T7" fmla="*/ 1 h 77"/>
                  <a:gd name="T8" fmla="*/ 1 w 29"/>
                  <a:gd name="T9" fmla="*/ 1 h 77"/>
                  <a:gd name="T10" fmla="*/ 1 w 29"/>
                  <a:gd name="T11" fmla="*/ 1 h 77"/>
                  <a:gd name="T12" fmla="*/ 0 w 29"/>
                  <a:gd name="T13" fmla="*/ 1 h 77"/>
                  <a:gd name="T14" fmla="*/ 1 w 29"/>
                  <a:gd name="T15" fmla="*/ 1 h 77"/>
                  <a:gd name="T16" fmla="*/ 1 w 29"/>
                  <a:gd name="T17" fmla="*/ 2 h 77"/>
                  <a:gd name="T18" fmla="*/ 1 w 29"/>
                  <a:gd name="T19" fmla="*/ 1 h 77"/>
                  <a:gd name="T20" fmla="*/ 1 w 29"/>
                  <a:gd name="T21" fmla="*/ 1 h 77"/>
                  <a:gd name="T22" fmla="*/ 1 w 29"/>
                  <a:gd name="T23" fmla="*/ 1 h 77"/>
                  <a:gd name="T24" fmla="*/ 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grpSp>
            <p:nvGrpSpPr>
              <p:cNvPr id="209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116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1 h 564"/>
                    <a:gd name="T2" fmla="*/ 1 w 207"/>
                    <a:gd name="T3" fmla="*/ 1 h 564"/>
                    <a:gd name="T4" fmla="*/ 1 w 207"/>
                    <a:gd name="T5" fmla="*/ 2 h 564"/>
                    <a:gd name="T6" fmla="*/ 0 w 207"/>
                    <a:gd name="T7" fmla="*/ 2 h 564"/>
                    <a:gd name="T8" fmla="*/ 0 w 207"/>
                    <a:gd name="T9" fmla="*/ 3 h 564"/>
                    <a:gd name="T10" fmla="*/ 1 w 207"/>
                    <a:gd name="T11" fmla="*/ 3 h 564"/>
                    <a:gd name="T12" fmla="*/ 1 w 207"/>
                    <a:gd name="T13" fmla="*/ 4 h 564"/>
                    <a:gd name="T14" fmla="*/ 1 w 207"/>
                    <a:gd name="T15" fmla="*/ 4 h 564"/>
                    <a:gd name="T16" fmla="*/ 1 w 207"/>
                    <a:gd name="T17" fmla="*/ 5 h 564"/>
                    <a:gd name="T18" fmla="*/ 1 w 207"/>
                    <a:gd name="T19" fmla="*/ 6 h 564"/>
                    <a:gd name="T20" fmla="*/ 1 w 207"/>
                    <a:gd name="T21" fmla="*/ 6 h 564"/>
                    <a:gd name="T22" fmla="*/ 1 w 207"/>
                    <a:gd name="T23" fmla="*/ 7 h 564"/>
                    <a:gd name="T24" fmla="*/ 2 w 207"/>
                    <a:gd name="T25" fmla="*/ 8 h 564"/>
                    <a:gd name="T26" fmla="*/ 2 w 207"/>
                    <a:gd name="T27" fmla="*/ 8 h 564"/>
                    <a:gd name="T28" fmla="*/ 3 w 207"/>
                    <a:gd name="T29" fmla="*/ 9 h 564"/>
                    <a:gd name="T30" fmla="*/ 3 w 207"/>
                    <a:gd name="T31" fmla="*/ 9 h 564"/>
                    <a:gd name="T32" fmla="*/ 3 w 207"/>
                    <a:gd name="T33" fmla="*/ 10 h 564"/>
                    <a:gd name="T34" fmla="*/ 3 w 207"/>
                    <a:gd name="T35" fmla="*/ 8 h 564"/>
                    <a:gd name="T36" fmla="*/ 2 w 207"/>
                    <a:gd name="T37" fmla="*/ 8 h 564"/>
                    <a:gd name="T38" fmla="*/ 2 w 207"/>
                    <a:gd name="T39" fmla="*/ 7 h 564"/>
                    <a:gd name="T40" fmla="*/ 1 w 207"/>
                    <a:gd name="T41" fmla="*/ 6 h 564"/>
                    <a:gd name="T42" fmla="*/ 1 w 207"/>
                    <a:gd name="T43" fmla="*/ 6 h 564"/>
                    <a:gd name="T44" fmla="*/ 1 w 207"/>
                    <a:gd name="T45" fmla="*/ 6 h 564"/>
                    <a:gd name="T46" fmla="*/ 1 w 207"/>
                    <a:gd name="T47" fmla="*/ 5 h 564"/>
                    <a:gd name="T48" fmla="*/ 1 w 207"/>
                    <a:gd name="T49" fmla="*/ 4 h 564"/>
                    <a:gd name="T50" fmla="*/ 1 w 207"/>
                    <a:gd name="T51" fmla="*/ 4 h 564"/>
                    <a:gd name="T52" fmla="*/ 1 w 207"/>
                    <a:gd name="T53" fmla="*/ 2 h 564"/>
                    <a:gd name="T54" fmla="*/ 1 w 207"/>
                    <a:gd name="T55" fmla="*/ 1 h 564"/>
                    <a:gd name="T56" fmla="*/ 1 w 207"/>
                    <a:gd name="T57" fmla="*/ 0 h 564"/>
                    <a:gd name="T58" fmla="*/ 1 w 207"/>
                    <a:gd name="T59" fmla="*/ 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 b="1">
                    <a:solidFill>
                      <a:srgbClr val="006699"/>
                    </a:solidFill>
                    <a:latin typeface="Arial" charset="0"/>
                  </a:endParaRPr>
                </a:p>
              </p:txBody>
            </p:sp>
            <p:sp>
              <p:nvSpPr>
                <p:cNvPr id="3117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 h 232"/>
                    <a:gd name="T2" fmla="*/ 1 w 47"/>
                    <a:gd name="T3" fmla="*/ 1 h 232"/>
                    <a:gd name="T4" fmla="*/ 1 w 47"/>
                    <a:gd name="T5" fmla="*/ 2 h 232"/>
                    <a:gd name="T6" fmla="*/ 1 w 47"/>
                    <a:gd name="T7" fmla="*/ 3 h 232"/>
                    <a:gd name="T8" fmla="*/ 1 w 47"/>
                    <a:gd name="T9" fmla="*/ 4 h 232"/>
                    <a:gd name="T10" fmla="*/ 1 w 47"/>
                    <a:gd name="T11" fmla="*/ 4 h 232"/>
                    <a:gd name="T12" fmla="*/ 1 w 47"/>
                    <a:gd name="T13" fmla="*/ 3 h 232"/>
                    <a:gd name="T14" fmla="*/ 1 w 47"/>
                    <a:gd name="T15" fmla="*/ 2 h 232"/>
                    <a:gd name="T16" fmla="*/ 1 w 47"/>
                    <a:gd name="T17" fmla="*/ 2 h 232"/>
                    <a:gd name="T18" fmla="*/ 1 w 47"/>
                    <a:gd name="T19" fmla="*/ 1 h 232"/>
                    <a:gd name="T20" fmla="*/ 1 w 47"/>
                    <a:gd name="T21" fmla="*/ 1 h 232"/>
                    <a:gd name="T22" fmla="*/ 1 w 47"/>
                    <a:gd name="T23" fmla="*/ 1 h 232"/>
                    <a:gd name="T24" fmla="*/ 1 w 47"/>
                    <a:gd name="T25" fmla="*/ 1 h 232"/>
                    <a:gd name="T26" fmla="*/ 1 w 47"/>
                    <a:gd name="T27" fmla="*/ 0 h 232"/>
                    <a:gd name="T28" fmla="*/ 0 w 47"/>
                    <a:gd name="T29" fmla="*/ 1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 b="1">
                    <a:solidFill>
                      <a:srgbClr val="006699"/>
                    </a:solidFill>
                    <a:latin typeface="Arial" charset="0"/>
                  </a:endParaRPr>
                </a:p>
              </p:txBody>
            </p:sp>
            <p:sp>
              <p:nvSpPr>
                <p:cNvPr id="3118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5" y="1722"/>
                  <a:ext cx="60" cy="27"/>
                </a:xfrm>
                <a:custGeom>
                  <a:avLst/>
                  <a:gdLst>
                    <a:gd name="T0" fmla="*/ 1 w 87"/>
                    <a:gd name="T1" fmla="*/ 1 h 40"/>
                    <a:gd name="T2" fmla="*/ 1 w 87"/>
                    <a:gd name="T3" fmla="*/ 1 h 40"/>
                    <a:gd name="T4" fmla="*/ 1 w 87"/>
                    <a:gd name="T5" fmla="*/ 1 h 40"/>
                    <a:gd name="T6" fmla="*/ 1 w 87"/>
                    <a:gd name="T7" fmla="*/ 1 h 40"/>
                    <a:gd name="T8" fmla="*/ 1 w 87"/>
                    <a:gd name="T9" fmla="*/ 1 h 40"/>
                    <a:gd name="T10" fmla="*/ 1 w 87"/>
                    <a:gd name="T11" fmla="*/ 1 h 40"/>
                    <a:gd name="T12" fmla="*/ 1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1 w 87"/>
                    <a:gd name="T23" fmla="*/ 1 h 40"/>
                    <a:gd name="T24" fmla="*/ 1 w 87"/>
                    <a:gd name="T25" fmla="*/ 1 h 40"/>
                    <a:gd name="T26" fmla="*/ 1 w 87"/>
                    <a:gd name="T27" fmla="*/ 1 h 40"/>
                    <a:gd name="T28" fmla="*/ 1 w 87"/>
                    <a:gd name="T29" fmla="*/ 1 h 40"/>
                    <a:gd name="T30" fmla="*/ 1 w 87"/>
                    <a:gd name="T31" fmla="*/ 1 h 40"/>
                    <a:gd name="T32" fmla="*/ 1 w 87"/>
                    <a:gd name="T33" fmla="*/ 1 h 40"/>
                    <a:gd name="T34" fmla="*/ 1 w 87"/>
                    <a:gd name="T35" fmla="*/ 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 b="1">
                    <a:solidFill>
                      <a:srgbClr val="006699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2060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107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8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9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206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104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5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6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2062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101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2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3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sp>
          <p:nvSpPr>
            <p:cNvPr id="308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8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40 w 109"/>
                <a:gd name="T3" fmla="*/ 1 h 156"/>
                <a:gd name="T4" fmla="*/ 151 w 109"/>
                <a:gd name="T5" fmla="*/ 5 h 156"/>
                <a:gd name="T6" fmla="*/ 302 w 109"/>
                <a:gd name="T7" fmla="*/ 24 h 156"/>
                <a:gd name="T8" fmla="*/ 478 w 109"/>
                <a:gd name="T9" fmla="*/ 51 h 156"/>
                <a:gd name="T10" fmla="*/ 639 w 109"/>
                <a:gd name="T11" fmla="*/ 93 h 156"/>
                <a:gd name="T12" fmla="*/ 786 w 109"/>
                <a:gd name="T13" fmla="*/ 151 h 156"/>
                <a:gd name="T14" fmla="*/ 878 w 109"/>
                <a:gd name="T15" fmla="*/ 228 h 156"/>
                <a:gd name="T16" fmla="*/ 899 w 109"/>
                <a:gd name="T17" fmla="*/ 334 h 156"/>
                <a:gd name="T18" fmla="*/ 856 w 109"/>
                <a:gd name="T19" fmla="*/ 334 h 156"/>
                <a:gd name="T20" fmla="*/ 814 w 109"/>
                <a:gd name="T21" fmla="*/ 334 h 156"/>
                <a:gd name="T22" fmla="*/ 765 w 109"/>
                <a:gd name="T23" fmla="*/ 334 h 156"/>
                <a:gd name="T24" fmla="*/ 707 w 109"/>
                <a:gd name="T25" fmla="*/ 324 h 156"/>
                <a:gd name="T26" fmla="*/ 666 w 109"/>
                <a:gd name="T27" fmla="*/ 323 h 156"/>
                <a:gd name="T28" fmla="*/ 613 w 109"/>
                <a:gd name="T29" fmla="*/ 318 h 156"/>
                <a:gd name="T30" fmla="*/ 541 w 109"/>
                <a:gd name="T31" fmla="*/ 306 h 156"/>
                <a:gd name="T32" fmla="*/ 478 w 109"/>
                <a:gd name="T33" fmla="*/ 295 h 156"/>
                <a:gd name="T34" fmla="*/ 436 w 109"/>
                <a:gd name="T35" fmla="*/ 267 h 156"/>
                <a:gd name="T36" fmla="*/ 436 w 109"/>
                <a:gd name="T37" fmla="*/ 237 h 156"/>
                <a:gd name="T38" fmla="*/ 458 w 109"/>
                <a:gd name="T39" fmla="*/ 204 h 156"/>
                <a:gd name="T40" fmla="*/ 481 w 109"/>
                <a:gd name="T41" fmla="*/ 168 h 156"/>
                <a:gd name="T42" fmla="*/ 458 w 109"/>
                <a:gd name="T43" fmla="*/ 132 h 156"/>
                <a:gd name="T44" fmla="*/ 395 w 109"/>
                <a:gd name="T45" fmla="*/ 91 h 156"/>
                <a:gd name="T46" fmla="*/ 258 w 109"/>
                <a:gd name="T47" fmla="*/ 49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8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53 w 54"/>
                <a:gd name="T5" fmla="*/ 3 h 40"/>
                <a:gd name="T6" fmla="*/ 119 w 54"/>
                <a:gd name="T7" fmla="*/ 19 h 40"/>
                <a:gd name="T8" fmla="*/ 197 w 54"/>
                <a:gd name="T9" fmla="*/ 26 h 40"/>
                <a:gd name="T10" fmla="*/ 264 w 54"/>
                <a:gd name="T11" fmla="*/ 32 h 40"/>
                <a:gd name="T12" fmla="*/ 335 w 54"/>
                <a:gd name="T13" fmla="*/ 37 h 40"/>
                <a:gd name="T14" fmla="*/ 409 w 54"/>
                <a:gd name="T15" fmla="*/ 40 h 40"/>
                <a:gd name="T16" fmla="*/ 493 w 54"/>
                <a:gd name="T17" fmla="*/ 34 h 40"/>
                <a:gd name="T18" fmla="*/ 483 w 54"/>
                <a:gd name="T19" fmla="*/ 55 h 40"/>
                <a:gd name="T20" fmla="*/ 455 w 54"/>
                <a:gd name="T21" fmla="*/ 73 h 40"/>
                <a:gd name="T22" fmla="*/ 403 w 54"/>
                <a:gd name="T23" fmla="*/ 84 h 40"/>
                <a:gd name="T24" fmla="*/ 331 w 54"/>
                <a:gd name="T25" fmla="*/ 88 h 40"/>
                <a:gd name="T26" fmla="*/ 254 w 54"/>
                <a:gd name="T27" fmla="*/ 87 h 40"/>
                <a:gd name="T28" fmla="*/ 170 w 54"/>
                <a:gd name="T29" fmla="*/ 71 h 40"/>
                <a:gd name="T30" fmla="*/ 89 w 54"/>
                <a:gd name="T31" fmla="*/ 46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36 h 237"/>
                <a:gd name="T4" fmla="*/ 67 w 257"/>
                <a:gd name="T5" fmla="*/ 72 h 237"/>
                <a:gd name="T6" fmla="*/ 154 w 257"/>
                <a:gd name="T7" fmla="*/ 109 h 237"/>
                <a:gd name="T8" fmla="*/ 276 w 257"/>
                <a:gd name="T9" fmla="*/ 141 h 237"/>
                <a:gd name="T10" fmla="*/ 446 w 257"/>
                <a:gd name="T11" fmla="*/ 171 h 237"/>
                <a:gd name="T12" fmla="*/ 661 w 257"/>
                <a:gd name="T13" fmla="*/ 203 h 237"/>
                <a:gd name="T14" fmla="*/ 937 w 257"/>
                <a:gd name="T15" fmla="*/ 232 h 237"/>
                <a:gd name="T16" fmla="*/ 1254 w 257"/>
                <a:gd name="T17" fmla="*/ 256 h 237"/>
                <a:gd name="T18" fmla="*/ 1662 w 257"/>
                <a:gd name="T19" fmla="*/ 280 h 237"/>
                <a:gd name="T20" fmla="*/ 2123 w 257"/>
                <a:gd name="T21" fmla="*/ 299 h 237"/>
                <a:gd name="T22" fmla="*/ 2615 w 257"/>
                <a:gd name="T23" fmla="*/ 315 h 237"/>
                <a:gd name="T24" fmla="*/ 3224 w 257"/>
                <a:gd name="T25" fmla="*/ 329 h 237"/>
                <a:gd name="T26" fmla="*/ 3888 w 257"/>
                <a:gd name="T27" fmla="*/ 337 h 237"/>
                <a:gd name="T28" fmla="*/ 4647 w 257"/>
                <a:gd name="T29" fmla="*/ 341 h 237"/>
                <a:gd name="T30" fmla="*/ 5432 w 257"/>
                <a:gd name="T31" fmla="*/ 340 h 237"/>
                <a:gd name="T32" fmla="*/ 6350 w 257"/>
                <a:gd name="T33" fmla="*/ 335 h 237"/>
                <a:gd name="T34" fmla="*/ 5545 w 257"/>
                <a:gd name="T35" fmla="*/ 327 h 237"/>
                <a:gd name="T36" fmla="*/ 4811 w 257"/>
                <a:gd name="T37" fmla="*/ 316 h 237"/>
                <a:gd name="T38" fmla="*/ 4202 w 257"/>
                <a:gd name="T39" fmla="*/ 305 h 237"/>
                <a:gd name="T40" fmla="*/ 3657 w 257"/>
                <a:gd name="T41" fmla="*/ 294 h 237"/>
                <a:gd name="T42" fmla="*/ 3160 w 257"/>
                <a:gd name="T43" fmla="*/ 279 h 237"/>
                <a:gd name="T44" fmla="*/ 2769 w 257"/>
                <a:gd name="T45" fmla="*/ 262 h 237"/>
                <a:gd name="T46" fmla="*/ 2408 w 257"/>
                <a:gd name="T47" fmla="*/ 244 h 237"/>
                <a:gd name="T48" fmla="*/ 2069 w 257"/>
                <a:gd name="T49" fmla="*/ 223 h 237"/>
                <a:gd name="T50" fmla="*/ 1764 w 257"/>
                <a:gd name="T51" fmla="*/ 203 h 237"/>
                <a:gd name="T52" fmla="*/ 1515 w 257"/>
                <a:gd name="T53" fmla="*/ 179 h 237"/>
                <a:gd name="T54" fmla="*/ 1302 w 257"/>
                <a:gd name="T55" fmla="*/ 155 h 237"/>
                <a:gd name="T56" fmla="*/ 1069 w 257"/>
                <a:gd name="T57" fmla="*/ 126 h 237"/>
                <a:gd name="T58" fmla="*/ 815 w 257"/>
                <a:gd name="T59" fmla="*/ 99 h 237"/>
                <a:gd name="T60" fmla="*/ 572 w 257"/>
                <a:gd name="T61" fmla="*/ 69 h 237"/>
                <a:gd name="T62" fmla="*/ 289 w 257"/>
                <a:gd name="T63" fmla="*/ 3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2048 w 124"/>
                <a:gd name="T1" fmla="*/ 0 h 110"/>
                <a:gd name="T2" fmla="*/ 3274 w 124"/>
                <a:gd name="T3" fmla="*/ 176 h 110"/>
                <a:gd name="T4" fmla="*/ 3181 w 124"/>
                <a:gd name="T5" fmla="*/ 175 h 110"/>
                <a:gd name="T6" fmla="*/ 2826 w 124"/>
                <a:gd name="T7" fmla="*/ 171 h 110"/>
                <a:gd name="T8" fmla="*/ 2362 w 124"/>
                <a:gd name="T9" fmla="*/ 166 h 110"/>
                <a:gd name="T10" fmla="*/ 1805 w 124"/>
                <a:gd name="T11" fmla="*/ 162 h 110"/>
                <a:gd name="T12" fmla="*/ 1188 w 124"/>
                <a:gd name="T13" fmla="*/ 159 h 110"/>
                <a:gd name="T14" fmla="*/ 675 w 124"/>
                <a:gd name="T15" fmla="*/ 160 h 110"/>
                <a:gd name="T16" fmla="*/ 240 w 124"/>
                <a:gd name="T17" fmla="*/ 167 h 110"/>
                <a:gd name="T18" fmla="*/ 0 w 124"/>
                <a:gd name="T19" fmla="*/ 179 h 110"/>
                <a:gd name="T20" fmla="*/ 98 w 124"/>
                <a:gd name="T21" fmla="*/ 160 h 110"/>
                <a:gd name="T22" fmla="*/ 215 w 124"/>
                <a:gd name="T23" fmla="*/ 145 h 110"/>
                <a:gd name="T24" fmla="*/ 435 w 124"/>
                <a:gd name="T25" fmla="*/ 134 h 110"/>
                <a:gd name="T26" fmla="*/ 675 w 124"/>
                <a:gd name="T27" fmla="*/ 124 h 110"/>
                <a:gd name="T28" fmla="*/ 956 w 124"/>
                <a:gd name="T29" fmla="*/ 117 h 110"/>
                <a:gd name="T30" fmla="*/ 1235 w 124"/>
                <a:gd name="T31" fmla="*/ 116 h 110"/>
                <a:gd name="T32" fmla="*/ 1549 w 124"/>
                <a:gd name="T33" fmla="*/ 116 h 110"/>
                <a:gd name="T34" fmla="*/ 1904 w 124"/>
                <a:gd name="T35" fmla="*/ 121 h 110"/>
                <a:gd name="T36" fmla="*/ 1929 w 124"/>
                <a:gd name="T37" fmla="*/ 116 h 110"/>
                <a:gd name="T38" fmla="*/ 1852 w 124"/>
                <a:gd name="T39" fmla="*/ 93 h 110"/>
                <a:gd name="T40" fmla="*/ 1767 w 124"/>
                <a:gd name="T41" fmla="*/ 62 h 110"/>
                <a:gd name="T42" fmla="*/ 1735 w 124"/>
                <a:gd name="T43" fmla="*/ 49 h 110"/>
                <a:gd name="T44" fmla="*/ 1663 w 124"/>
                <a:gd name="T45" fmla="*/ 49 h 110"/>
                <a:gd name="T46" fmla="*/ 1600 w 124"/>
                <a:gd name="T47" fmla="*/ 47 h 110"/>
                <a:gd name="T48" fmla="*/ 1549 w 124"/>
                <a:gd name="T49" fmla="*/ 41 h 110"/>
                <a:gd name="T50" fmla="*/ 1521 w 124"/>
                <a:gd name="T51" fmla="*/ 35 h 110"/>
                <a:gd name="T52" fmla="*/ 1521 w 124"/>
                <a:gd name="T53" fmla="*/ 30 h 110"/>
                <a:gd name="T54" fmla="*/ 1549 w 124"/>
                <a:gd name="T55" fmla="*/ 25 h 110"/>
                <a:gd name="T56" fmla="*/ 1754 w 124"/>
                <a:gd name="T57" fmla="*/ 8 h 110"/>
                <a:gd name="T58" fmla="*/ 2048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132 w 109"/>
                <a:gd name="T3" fmla="*/ 1 h 156"/>
                <a:gd name="T4" fmla="*/ 471 w 109"/>
                <a:gd name="T5" fmla="*/ 5 h 156"/>
                <a:gd name="T6" fmla="*/ 984 w 109"/>
                <a:gd name="T7" fmla="*/ 12 h 156"/>
                <a:gd name="T8" fmla="*/ 1556 w 109"/>
                <a:gd name="T9" fmla="*/ 35 h 156"/>
                <a:gd name="T10" fmla="*/ 2098 w 109"/>
                <a:gd name="T11" fmla="*/ 55 h 156"/>
                <a:gd name="T12" fmla="*/ 2573 w 109"/>
                <a:gd name="T13" fmla="*/ 93 h 156"/>
                <a:gd name="T14" fmla="*/ 2864 w 109"/>
                <a:gd name="T15" fmla="*/ 142 h 156"/>
                <a:gd name="T16" fmla="*/ 2921 w 109"/>
                <a:gd name="T17" fmla="*/ 206 h 156"/>
                <a:gd name="T18" fmla="*/ 2829 w 109"/>
                <a:gd name="T19" fmla="*/ 206 h 156"/>
                <a:gd name="T20" fmla="*/ 2673 w 109"/>
                <a:gd name="T21" fmla="*/ 206 h 156"/>
                <a:gd name="T22" fmla="*/ 2492 w 109"/>
                <a:gd name="T23" fmla="*/ 206 h 156"/>
                <a:gd name="T24" fmla="*/ 2328 w 109"/>
                <a:gd name="T25" fmla="*/ 203 h 156"/>
                <a:gd name="T26" fmla="*/ 2166 w 109"/>
                <a:gd name="T27" fmla="*/ 202 h 156"/>
                <a:gd name="T28" fmla="*/ 1984 w 109"/>
                <a:gd name="T29" fmla="*/ 198 h 156"/>
                <a:gd name="T30" fmla="*/ 1767 w 109"/>
                <a:gd name="T31" fmla="*/ 192 h 156"/>
                <a:gd name="T32" fmla="*/ 1556 w 109"/>
                <a:gd name="T33" fmla="*/ 184 h 156"/>
                <a:gd name="T34" fmla="*/ 1415 w 109"/>
                <a:gd name="T35" fmla="*/ 166 h 156"/>
                <a:gd name="T36" fmla="*/ 1415 w 109"/>
                <a:gd name="T37" fmla="*/ 146 h 156"/>
                <a:gd name="T38" fmla="*/ 1512 w 109"/>
                <a:gd name="T39" fmla="*/ 128 h 156"/>
                <a:gd name="T40" fmla="*/ 1602 w 109"/>
                <a:gd name="T41" fmla="*/ 104 h 156"/>
                <a:gd name="T42" fmla="*/ 1512 w 109"/>
                <a:gd name="T43" fmla="*/ 84 h 156"/>
                <a:gd name="T44" fmla="*/ 1297 w 109"/>
                <a:gd name="T45" fmla="*/ 54 h 156"/>
                <a:gd name="T46" fmla="*/ 844 w 109"/>
                <a:gd name="T47" fmla="*/ 34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842 w 46"/>
                <a:gd name="T1" fmla="*/ 0 h 94"/>
                <a:gd name="T2" fmla="*/ 534 w 46"/>
                <a:gd name="T3" fmla="*/ 51 h 94"/>
                <a:gd name="T4" fmla="*/ 396 w 46"/>
                <a:gd name="T5" fmla="*/ 86 h 94"/>
                <a:gd name="T6" fmla="*/ 294 w 46"/>
                <a:gd name="T7" fmla="*/ 112 h 94"/>
                <a:gd name="T8" fmla="*/ 0 w 46"/>
                <a:gd name="T9" fmla="*/ 132 h 94"/>
                <a:gd name="T10" fmla="*/ 323 w 46"/>
                <a:gd name="T11" fmla="*/ 124 h 94"/>
                <a:gd name="T12" fmla="*/ 625 w 46"/>
                <a:gd name="T13" fmla="*/ 114 h 94"/>
                <a:gd name="T14" fmla="*/ 846 w 46"/>
                <a:gd name="T15" fmla="*/ 97 h 94"/>
                <a:gd name="T16" fmla="*/ 1065 w 46"/>
                <a:gd name="T17" fmla="*/ 79 h 94"/>
                <a:gd name="T18" fmla="*/ 1212 w 46"/>
                <a:gd name="T19" fmla="*/ 63 h 94"/>
                <a:gd name="T20" fmla="*/ 1227 w 46"/>
                <a:gd name="T21" fmla="*/ 41 h 94"/>
                <a:gd name="T22" fmla="*/ 1135 w 46"/>
                <a:gd name="T23" fmla="*/ 15 h 94"/>
                <a:gd name="T24" fmla="*/ 84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51 w 54"/>
                <a:gd name="T5" fmla="*/ 3 h 40"/>
                <a:gd name="T6" fmla="*/ 305 w 54"/>
                <a:gd name="T7" fmla="*/ 8 h 40"/>
                <a:gd name="T8" fmla="*/ 491 w 54"/>
                <a:gd name="T9" fmla="*/ 12 h 40"/>
                <a:gd name="T10" fmla="*/ 692 w 54"/>
                <a:gd name="T11" fmla="*/ 15 h 40"/>
                <a:gd name="T12" fmla="*/ 908 w 54"/>
                <a:gd name="T13" fmla="*/ 17 h 40"/>
                <a:gd name="T14" fmla="*/ 1079 w 54"/>
                <a:gd name="T15" fmla="*/ 18 h 40"/>
                <a:gd name="T16" fmla="*/ 1280 w 54"/>
                <a:gd name="T17" fmla="*/ 16 h 40"/>
                <a:gd name="T18" fmla="*/ 1264 w 54"/>
                <a:gd name="T19" fmla="*/ 36 h 40"/>
                <a:gd name="T20" fmla="*/ 1193 w 54"/>
                <a:gd name="T21" fmla="*/ 44 h 40"/>
                <a:gd name="T22" fmla="*/ 1051 w 54"/>
                <a:gd name="T23" fmla="*/ 49 h 40"/>
                <a:gd name="T24" fmla="*/ 873 w 54"/>
                <a:gd name="T25" fmla="*/ 51 h 40"/>
                <a:gd name="T26" fmla="*/ 655 w 54"/>
                <a:gd name="T27" fmla="*/ 50 h 40"/>
                <a:gd name="T28" fmla="*/ 443 w 54"/>
                <a:gd name="T29" fmla="*/ 43 h 40"/>
                <a:gd name="T30" fmla="*/ 229 w 54"/>
                <a:gd name="T31" fmla="*/ 31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10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437 w 596"/>
                <a:gd name="T1" fmla="*/ 511 h 666"/>
                <a:gd name="T2" fmla="*/ 162 w 596"/>
                <a:gd name="T3" fmla="*/ 473 h 666"/>
                <a:gd name="T4" fmla="*/ 0 w 596"/>
                <a:gd name="T5" fmla="*/ 400 h 666"/>
                <a:gd name="T6" fmla="*/ 98 w 596"/>
                <a:gd name="T7" fmla="*/ 308 h 666"/>
                <a:gd name="T8" fmla="*/ 681 w 596"/>
                <a:gd name="T9" fmla="*/ 210 h 666"/>
                <a:gd name="T10" fmla="*/ 1852 w 596"/>
                <a:gd name="T11" fmla="*/ 117 h 666"/>
                <a:gd name="T12" fmla="*/ 3827 w 596"/>
                <a:gd name="T13" fmla="*/ 42 h 666"/>
                <a:gd name="T14" fmla="*/ 6642 w 596"/>
                <a:gd name="T15" fmla="*/ 2 h 666"/>
                <a:gd name="T16" fmla="*/ 10242 w 596"/>
                <a:gd name="T17" fmla="*/ 9 h 666"/>
                <a:gd name="T18" fmla="*/ 13030 w 596"/>
                <a:gd name="T19" fmla="*/ 93 h 666"/>
                <a:gd name="T20" fmla="*/ 14914 w 596"/>
                <a:gd name="T21" fmla="*/ 228 h 666"/>
                <a:gd name="T22" fmla="*/ 15903 w 596"/>
                <a:gd name="T23" fmla="*/ 395 h 666"/>
                <a:gd name="T24" fmla="*/ 16025 w 596"/>
                <a:gd name="T25" fmla="*/ 567 h 666"/>
                <a:gd name="T26" fmla="*/ 15250 w 596"/>
                <a:gd name="T27" fmla="*/ 727 h 666"/>
                <a:gd name="T28" fmla="*/ 13646 w 596"/>
                <a:gd name="T29" fmla="*/ 851 h 666"/>
                <a:gd name="T30" fmla="*/ 11226 w 596"/>
                <a:gd name="T31" fmla="*/ 919 h 666"/>
                <a:gd name="T32" fmla="*/ 10475 w 596"/>
                <a:gd name="T33" fmla="*/ 913 h 666"/>
                <a:gd name="T34" fmla="*/ 11879 w 596"/>
                <a:gd name="T35" fmla="*/ 856 h 666"/>
                <a:gd name="T36" fmla="*/ 12972 w 596"/>
                <a:gd name="T37" fmla="*/ 752 h 666"/>
                <a:gd name="T38" fmla="*/ 13723 w 596"/>
                <a:gd name="T39" fmla="*/ 628 h 666"/>
                <a:gd name="T40" fmla="*/ 13990 w 596"/>
                <a:gd name="T41" fmla="*/ 492 h 666"/>
                <a:gd name="T42" fmla="*/ 13829 w 596"/>
                <a:gd name="T43" fmla="*/ 357 h 666"/>
                <a:gd name="T44" fmla="*/ 13047 w 596"/>
                <a:gd name="T45" fmla="*/ 241 h 666"/>
                <a:gd name="T46" fmla="*/ 11655 w 596"/>
                <a:gd name="T47" fmla="*/ 155 h 666"/>
                <a:gd name="T48" fmla="*/ 9187 w 596"/>
                <a:gd name="T49" fmla="*/ 103 h 666"/>
                <a:gd name="T50" fmla="*/ 6626 w 596"/>
                <a:gd name="T51" fmla="*/ 83 h 666"/>
                <a:gd name="T52" fmla="*/ 4689 w 596"/>
                <a:gd name="T53" fmla="*/ 97 h 666"/>
                <a:gd name="T54" fmla="*/ 3263 w 596"/>
                <a:gd name="T55" fmla="*/ 139 h 666"/>
                <a:gd name="T56" fmla="*/ 2257 w 596"/>
                <a:gd name="T57" fmla="*/ 206 h 666"/>
                <a:gd name="T58" fmla="*/ 1537 w 596"/>
                <a:gd name="T59" fmla="*/ 285 h 666"/>
                <a:gd name="T60" fmla="*/ 1074 w 596"/>
                <a:gd name="T61" fmla="*/ 376 h 666"/>
                <a:gd name="T62" fmla="*/ 755 w 596"/>
                <a:gd name="T63" fmla="*/ 468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</p:grpSp>
      <p:sp>
        <p:nvSpPr>
          <p:cNvPr id="12497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2497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12497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 algn="ctr"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12497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9DB41894-612D-4E24-BAA9-A1D182056AF6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05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080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grpSp>
          <p:nvGrpSpPr>
            <p:cNvPr id="2057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11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2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2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sp>
          <p:nvSpPr>
            <p:cNvPr id="308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grpSp>
          <p:nvGrpSpPr>
            <p:cNvPr id="2059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110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2580 w 217"/>
                  <a:gd name="T1" fmla="*/ 11843 h 210"/>
                  <a:gd name="T2" fmla="*/ 2061 w 217"/>
                  <a:gd name="T3" fmla="*/ 11198 h 210"/>
                  <a:gd name="T4" fmla="*/ 1480 w 217"/>
                  <a:gd name="T5" fmla="*/ 10224 h 210"/>
                  <a:gd name="T6" fmla="*/ 860 w 217"/>
                  <a:gd name="T7" fmla="*/ 8941 h 210"/>
                  <a:gd name="T8" fmla="*/ 264 w 217"/>
                  <a:gd name="T9" fmla="*/ 7605 h 210"/>
                  <a:gd name="T10" fmla="*/ 0 w 217"/>
                  <a:gd name="T11" fmla="*/ 6154 h 210"/>
                  <a:gd name="T12" fmla="*/ 1 w 217"/>
                  <a:gd name="T13" fmla="*/ 4607 h 210"/>
                  <a:gd name="T14" fmla="*/ 508 w 217"/>
                  <a:gd name="T15" fmla="*/ 3193 h 210"/>
                  <a:gd name="T16" fmla="*/ 1525 w 217"/>
                  <a:gd name="T17" fmla="*/ 2003 h 210"/>
                  <a:gd name="T18" fmla="*/ 2544 w 217"/>
                  <a:gd name="T19" fmla="*/ 1241 h 210"/>
                  <a:gd name="T20" fmla="*/ 3377 w 217"/>
                  <a:gd name="T21" fmla="*/ 677 h 210"/>
                  <a:gd name="T22" fmla="*/ 4050 w 217"/>
                  <a:gd name="T23" fmla="*/ 381 h 210"/>
                  <a:gd name="T24" fmla="*/ 4577 w 217"/>
                  <a:gd name="T25" fmla="*/ 264 h 210"/>
                  <a:gd name="T26" fmla="*/ 4952 w 217"/>
                  <a:gd name="T27" fmla="*/ 264 h 210"/>
                  <a:gd name="T28" fmla="*/ 5842 w 217"/>
                  <a:gd name="T29" fmla="*/ 0 h 210"/>
                  <a:gd name="T30" fmla="*/ 8304 w 217"/>
                  <a:gd name="T31" fmla="*/ 469 h 210"/>
                  <a:gd name="T32" fmla="*/ 8990 w 217"/>
                  <a:gd name="T33" fmla="*/ 677 h 210"/>
                  <a:gd name="T34" fmla="*/ 9665 w 217"/>
                  <a:gd name="T35" fmla="*/ 860 h 210"/>
                  <a:gd name="T36" fmla="*/ 10244 w 217"/>
                  <a:gd name="T37" fmla="*/ 1058 h 210"/>
                  <a:gd name="T38" fmla="*/ 10684 w 217"/>
                  <a:gd name="T39" fmla="*/ 1301 h 210"/>
                  <a:gd name="T40" fmla="*/ 11166 w 217"/>
                  <a:gd name="T41" fmla="*/ 1527 h 210"/>
                  <a:gd name="T42" fmla="*/ 11545 w 217"/>
                  <a:gd name="T43" fmla="*/ 1791 h 210"/>
                  <a:gd name="T44" fmla="*/ 11842 w 217"/>
                  <a:gd name="T45" fmla="*/ 2135 h 210"/>
                  <a:gd name="T46" fmla="*/ 12191 w 217"/>
                  <a:gd name="T47" fmla="*/ 2552 h 210"/>
                  <a:gd name="T48" fmla="*/ 11545 w 217"/>
                  <a:gd name="T49" fmla="*/ 2284 h 210"/>
                  <a:gd name="T50" fmla="*/ 10926 w 217"/>
                  <a:gd name="T51" fmla="*/ 2034 h 210"/>
                  <a:gd name="T52" fmla="*/ 10303 w 217"/>
                  <a:gd name="T53" fmla="*/ 1877 h 210"/>
                  <a:gd name="T54" fmla="*/ 9665 w 217"/>
                  <a:gd name="T55" fmla="*/ 1669 h 210"/>
                  <a:gd name="T56" fmla="*/ 9158 w 217"/>
                  <a:gd name="T57" fmla="*/ 1527 h 210"/>
                  <a:gd name="T58" fmla="*/ 8628 w 217"/>
                  <a:gd name="T59" fmla="*/ 1480 h 210"/>
                  <a:gd name="T60" fmla="*/ 8017 w 217"/>
                  <a:gd name="T61" fmla="*/ 1388 h 210"/>
                  <a:gd name="T62" fmla="*/ 7511 w 217"/>
                  <a:gd name="T63" fmla="*/ 1388 h 210"/>
                  <a:gd name="T64" fmla="*/ 7026 w 217"/>
                  <a:gd name="T65" fmla="*/ 1388 h 210"/>
                  <a:gd name="T66" fmla="*/ 6518 w 217"/>
                  <a:gd name="T67" fmla="*/ 1410 h 210"/>
                  <a:gd name="T68" fmla="*/ 5997 w 217"/>
                  <a:gd name="T69" fmla="*/ 1527 h 210"/>
                  <a:gd name="T70" fmla="*/ 5558 w 217"/>
                  <a:gd name="T71" fmla="*/ 1654 h 210"/>
                  <a:gd name="T72" fmla="*/ 5110 w 217"/>
                  <a:gd name="T73" fmla="*/ 1877 h 210"/>
                  <a:gd name="T74" fmla="*/ 4584 w 217"/>
                  <a:gd name="T75" fmla="*/ 2034 h 210"/>
                  <a:gd name="T76" fmla="*/ 4158 w 217"/>
                  <a:gd name="T77" fmla="*/ 2300 h 210"/>
                  <a:gd name="T78" fmla="*/ 3721 w 217"/>
                  <a:gd name="T79" fmla="*/ 2584 h 210"/>
                  <a:gd name="T80" fmla="*/ 2925 w 217"/>
                  <a:gd name="T81" fmla="*/ 3443 h 210"/>
                  <a:gd name="T82" fmla="*/ 2380 w 217"/>
                  <a:gd name="T83" fmla="*/ 4503 h 210"/>
                  <a:gd name="T84" fmla="*/ 2061 w 217"/>
                  <a:gd name="T85" fmla="*/ 5820 h 210"/>
                  <a:gd name="T86" fmla="*/ 1947 w 217"/>
                  <a:gd name="T87" fmla="*/ 7116 h 210"/>
                  <a:gd name="T88" fmla="*/ 1947 w 217"/>
                  <a:gd name="T89" fmla="*/ 8555 h 210"/>
                  <a:gd name="T90" fmla="*/ 2135 w 217"/>
                  <a:gd name="T91" fmla="*/ 9800 h 210"/>
                  <a:gd name="T92" fmla="*/ 2299 w 217"/>
                  <a:gd name="T93" fmla="*/ 10943 h 210"/>
                  <a:gd name="T94" fmla="*/ 2580 w 217"/>
                  <a:gd name="T95" fmla="*/ 11843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11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5997 w 182"/>
                  <a:gd name="T1" fmla="*/ 0 h 213"/>
                  <a:gd name="T2" fmla="*/ 6157 w 182"/>
                  <a:gd name="T3" fmla="*/ 117 h 213"/>
                  <a:gd name="T4" fmla="*/ 6501 w 182"/>
                  <a:gd name="T5" fmla="*/ 473 h 213"/>
                  <a:gd name="T6" fmla="*/ 6992 w 182"/>
                  <a:gd name="T7" fmla="*/ 1063 h 213"/>
                  <a:gd name="T8" fmla="*/ 7552 w 182"/>
                  <a:gd name="T9" fmla="*/ 1923 h 213"/>
                  <a:gd name="T10" fmla="*/ 7981 w 182"/>
                  <a:gd name="T11" fmla="*/ 2990 h 213"/>
                  <a:gd name="T12" fmla="*/ 8266 w 182"/>
                  <a:gd name="T13" fmla="*/ 4407 h 213"/>
                  <a:gd name="T14" fmla="*/ 8266 w 182"/>
                  <a:gd name="T15" fmla="*/ 6080 h 213"/>
                  <a:gd name="T16" fmla="*/ 7920 w 182"/>
                  <a:gd name="T17" fmla="*/ 8054 h 213"/>
                  <a:gd name="T18" fmla="*/ 7726 w 182"/>
                  <a:gd name="T19" fmla="*/ 8604 h 213"/>
                  <a:gd name="T20" fmla="*/ 7486 w 182"/>
                  <a:gd name="T21" fmla="*/ 9058 h 213"/>
                  <a:gd name="T22" fmla="*/ 7228 w 182"/>
                  <a:gd name="T23" fmla="*/ 9554 h 213"/>
                  <a:gd name="T24" fmla="*/ 6880 w 182"/>
                  <a:gd name="T25" fmla="*/ 9990 h 213"/>
                  <a:gd name="T26" fmla="*/ 6416 w 182"/>
                  <a:gd name="T27" fmla="*/ 10407 h 213"/>
                  <a:gd name="T28" fmla="*/ 6035 w 182"/>
                  <a:gd name="T29" fmla="*/ 10722 h 213"/>
                  <a:gd name="T30" fmla="*/ 5626 w 182"/>
                  <a:gd name="T31" fmla="*/ 11027 h 213"/>
                  <a:gd name="T32" fmla="*/ 5044 w 182"/>
                  <a:gd name="T33" fmla="*/ 11272 h 213"/>
                  <a:gd name="T34" fmla="*/ 4516 w 182"/>
                  <a:gd name="T35" fmla="*/ 11393 h 213"/>
                  <a:gd name="T36" fmla="*/ 3989 w 182"/>
                  <a:gd name="T37" fmla="*/ 11538 h 213"/>
                  <a:gd name="T38" fmla="*/ 3374 w 182"/>
                  <a:gd name="T39" fmla="*/ 11646 h 213"/>
                  <a:gd name="T40" fmla="*/ 2715 w 182"/>
                  <a:gd name="T41" fmla="*/ 11646 h 213"/>
                  <a:gd name="T42" fmla="*/ 2010 w 182"/>
                  <a:gd name="T43" fmla="*/ 11538 h 213"/>
                  <a:gd name="T44" fmla="*/ 1378 w 182"/>
                  <a:gd name="T45" fmla="*/ 11393 h 213"/>
                  <a:gd name="T46" fmla="*/ 645 w 182"/>
                  <a:gd name="T47" fmla="*/ 11144 h 213"/>
                  <a:gd name="T48" fmla="*/ 0 w 182"/>
                  <a:gd name="T49" fmla="*/ 10848 h 213"/>
                  <a:gd name="T50" fmla="*/ 616 w 182"/>
                  <a:gd name="T51" fmla="*/ 11272 h 213"/>
                  <a:gd name="T52" fmla="*/ 1221 w 182"/>
                  <a:gd name="T53" fmla="*/ 11538 h 213"/>
                  <a:gd name="T54" fmla="*/ 1838 w 182"/>
                  <a:gd name="T55" fmla="*/ 11824 h 213"/>
                  <a:gd name="T56" fmla="*/ 2354 w 182"/>
                  <a:gd name="T57" fmla="*/ 12031 h 213"/>
                  <a:gd name="T58" fmla="*/ 2894 w 182"/>
                  <a:gd name="T59" fmla="*/ 12203 h 213"/>
                  <a:gd name="T60" fmla="*/ 3488 w 182"/>
                  <a:gd name="T61" fmla="*/ 12272 h 213"/>
                  <a:gd name="T62" fmla="*/ 3995 w 182"/>
                  <a:gd name="T63" fmla="*/ 12293 h 213"/>
                  <a:gd name="T64" fmla="*/ 4540 w 182"/>
                  <a:gd name="T65" fmla="*/ 12293 h 213"/>
                  <a:gd name="T66" fmla="*/ 5021 w 182"/>
                  <a:gd name="T67" fmla="*/ 12272 h 213"/>
                  <a:gd name="T68" fmla="*/ 5502 w 182"/>
                  <a:gd name="T69" fmla="*/ 12157 h 213"/>
                  <a:gd name="T70" fmla="*/ 5918 w 182"/>
                  <a:gd name="T71" fmla="*/ 12031 h 213"/>
                  <a:gd name="T72" fmla="*/ 6360 w 182"/>
                  <a:gd name="T73" fmla="*/ 11909 h 213"/>
                  <a:gd name="T74" fmla="*/ 6762 w 182"/>
                  <a:gd name="T75" fmla="*/ 11762 h 213"/>
                  <a:gd name="T76" fmla="*/ 7142 w 182"/>
                  <a:gd name="T77" fmla="*/ 11499 h 213"/>
                  <a:gd name="T78" fmla="*/ 7486 w 182"/>
                  <a:gd name="T79" fmla="*/ 11272 h 213"/>
                  <a:gd name="T80" fmla="*/ 7804 w 182"/>
                  <a:gd name="T81" fmla="*/ 11027 h 213"/>
                  <a:gd name="T82" fmla="*/ 8688 w 182"/>
                  <a:gd name="T83" fmla="*/ 10163 h 213"/>
                  <a:gd name="T84" fmla="*/ 9298 w 182"/>
                  <a:gd name="T85" fmla="*/ 9309 h 213"/>
                  <a:gd name="T86" fmla="*/ 9659 w 182"/>
                  <a:gd name="T87" fmla="*/ 8320 h 213"/>
                  <a:gd name="T88" fmla="*/ 9857 w 182"/>
                  <a:gd name="T89" fmla="*/ 7415 h 213"/>
                  <a:gd name="T90" fmla="*/ 9976 w 182"/>
                  <a:gd name="T91" fmla="*/ 6438 h 213"/>
                  <a:gd name="T92" fmla="*/ 9976 w 182"/>
                  <a:gd name="T93" fmla="*/ 5472 h 213"/>
                  <a:gd name="T94" fmla="*/ 10024 w 182"/>
                  <a:gd name="T95" fmla="*/ 4569 h 213"/>
                  <a:gd name="T96" fmla="*/ 9495 w 182"/>
                  <a:gd name="T97" fmla="*/ 2666 h 213"/>
                  <a:gd name="T98" fmla="*/ 8598 w 182"/>
                  <a:gd name="T99" fmla="*/ 1187 h 213"/>
                  <a:gd name="T100" fmla="*/ 8279 w 182"/>
                  <a:gd name="T101" fmla="*/ 1063 h 213"/>
                  <a:gd name="T102" fmla="*/ 8099 w 182"/>
                  <a:gd name="T103" fmla="*/ 882 h 213"/>
                  <a:gd name="T104" fmla="*/ 7804 w 182"/>
                  <a:gd name="T105" fmla="*/ 737 h 213"/>
                  <a:gd name="T106" fmla="*/ 7599 w 182"/>
                  <a:gd name="T107" fmla="*/ 636 h 213"/>
                  <a:gd name="T108" fmla="*/ 7261 w 182"/>
                  <a:gd name="T109" fmla="*/ 510 h 213"/>
                  <a:gd name="T110" fmla="*/ 6930 w 182"/>
                  <a:gd name="T111" fmla="*/ 353 h 213"/>
                  <a:gd name="T112" fmla="*/ 6536 w 182"/>
                  <a:gd name="T113" fmla="*/ 169 h 213"/>
                  <a:gd name="T114" fmla="*/ 599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12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3 w 128"/>
                  <a:gd name="T1" fmla="*/ 0 h 217"/>
                  <a:gd name="T2" fmla="*/ 3 w 128"/>
                  <a:gd name="T3" fmla="*/ 1 h 217"/>
                  <a:gd name="T4" fmla="*/ 4 w 128"/>
                  <a:gd name="T5" fmla="*/ 1 h 217"/>
                  <a:gd name="T6" fmla="*/ 4 w 128"/>
                  <a:gd name="T7" fmla="*/ 1 h 217"/>
                  <a:gd name="T8" fmla="*/ 4 w 128"/>
                  <a:gd name="T9" fmla="*/ 2 h 217"/>
                  <a:gd name="T10" fmla="*/ 4 w 128"/>
                  <a:gd name="T11" fmla="*/ 3 h 217"/>
                  <a:gd name="T12" fmla="*/ 4 w 128"/>
                  <a:gd name="T13" fmla="*/ 4 h 217"/>
                  <a:gd name="T14" fmla="*/ 3 w 128"/>
                  <a:gd name="T15" fmla="*/ 4 h 217"/>
                  <a:gd name="T16" fmla="*/ 2 w 128"/>
                  <a:gd name="T17" fmla="*/ 6 h 217"/>
                  <a:gd name="T18" fmla="*/ 1 w 128"/>
                  <a:gd name="T19" fmla="*/ 6 h 217"/>
                  <a:gd name="T20" fmla="*/ 1 w 128"/>
                  <a:gd name="T21" fmla="*/ 6 h 217"/>
                  <a:gd name="T22" fmla="*/ 1 w 128"/>
                  <a:gd name="T23" fmla="*/ 6 h 217"/>
                  <a:gd name="T24" fmla="*/ 1 w 128"/>
                  <a:gd name="T25" fmla="*/ 5 h 217"/>
                  <a:gd name="T26" fmla="*/ 1 w 128"/>
                  <a:gd name="T27" fmla="*/ 5 h 217"/>
                  <a:gd name="T28" fmla="*/ 1 w 128"/>
                  <a:gd name="T29" fmla="*/ 5 h 217"/>
                  <a:gd name="T30" fmla="*/ 0 w 128"/>
                  <a:gd name="T31" fmla="*/ 4 h 217"/>
                  <a:gd name="T32" fmla="*/ 1 w 128"/>
                  <a:gd name="T33" fmla="*/ 4 h 217"/>
                  <a:gd name="T34" fmla="*/ 1 w 128"/>
                  <a:gd name="T35" fmla="*/ 4 h 217"/>
                  <a:gd name="T36" fmla="*/ 1 w 128"/>
                  <a:gd name="T37" fmla="*/ 4 h 217"/>
                  <a:gd name="T38" fmla="*/ 1 w 128"/>
                  <a:gd name="T39" fmla="*/ 4 h 217"/>
                  <a:gd name="T40" fmla="*/ 2 w 128"/>
                  <a:gd name="T41" fmla="*/ 4 h 217"/>
                  <a:gd name="T42" fmla="*/ 3 w 128"/>
                  <a:gd name="T43" fmla="*/ 3 h 217"/>
                  <a:gd name="T44" fmla="*/ 3 w 128"/>
                  <a:gd name="T45" fmla="*/ 2 h 217"/>
                  <a:gd name="T46" fmla="*/ 3 w 128"/>
                  <a:gd name="T47" fmla="*/ 1 h 217"/>
                  <a:gd name="T48" fmla="*/ 3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13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2 w 117"/>
                  <a:gd name="T1" fmla="*/ 0 h 132"/>
                  <a:gd name="T2" fmla="*/ 0 w 117"/>
                  <a:gd name="T3" fmla="*/ 1 h 132"/>
                  <a:gd name="T4" fmla="*/ 1 w 117"/>
                  <a:gd name="T5" fmla="*/ 1 h 132"/>
                  <a:gd name="T6" fmla="*/ 1 w 117"/>
                  <a:gd name="T7" fmla="*/ 1 h 132"/>
                  <a:gd name="T8" fmla="*/ 1 w 117"/>
                  <a:gd name="T9" fmla="*/ 1 h 132"/>
                  <a:gd name="T10" fmla="*/ 1 w 117"/>
                  <a:gd name="T11" fmla="*/ 1 h 132"/>
                  <a:gd name="T12" fmla="*/ 2 w 117"/>
                  <a:gd name="T13" fmla="*/ 1 h 132"/>
                  <a:gd name="T14" fmla="*/ 3 w 117"/>
                  <a:gd name="T15" fmla="*/ 1 h 132"/>
                  <a:gd name="T16" fmla="*/ 3 w 117"/>
                  <a:gd name="T17" fmla="*/ 2 h 132"/>
                  <a:gd name="T18" fmla="*/ 4 w 117"/>
                  <a:gd name="T19" fmla="*/ 3 h 132"/>
                  <a:gd name="T20" fmla="*/ 4 w 117"/>
                  <a:gd name="T21" fmla="*/ 3 h 132"/>
                  <a:gd name="T22" fmla="*/ 4 w 117"/>
                  <a:gd name="T23" fmla="*/ 2 h 132"/>
                  <a:gd name="T24" fmla="*/ 4 w 117"/>
                  <a:gd name="T25" fmla="*/ 2 h 132"/>
                  <a:gd name="T26" fmla="*/ 3 w 117"/>
                  <a:gd name="T27" fmla="*/ 1 h 132"/>
                  <a:gd name="T28" fmla="*/ 3 w 117"/>
                  <a:gd name="T29" fmla="*/ 1 h 132"/>
                  <a:gd name="T30" fmla="*/ 3 w 117"/>
                  <a:gd name="T31" fmla="*/ 1 h 132"/>
                  <a:gd name="T32" fmla="*/ 2 w 117"/>
                  <a:gd name="T33" fmla="*/ 1 h 132"/>
                  <a:gd name="T34" fmla="*/ 2 w 117"/>
                  <a:gd name="T35" fmla="*/ 1 h 132"/>
                  <a:gd name="T36" fmla="*/ 2 w 117"/>
                  <a:gd name="T37" fmla="*/ 1 h 132"/>
                  <a:gd name="T38" fmla="*/ 3 w 117"/>
                  <a:gd name="T39" fmla="*/ 1 h 132"/>
                  <a:gd name="T40" fmla="*/ 3 w 117"/>
                  <a:gd name="T41" fmla="*/ 1 h 132"/>
                  <a:gd name="T42" fmla="*/ 3 w 117"/>
                  <a:gd name="T43" fmla="*/ 1 h 132"/>
                  <a:gd name="T44" fmla="*/ 3 w 117"/>
                  <a:gd name="T45" fmla="*/ 1 h 132"/>
                  <a:gd name="T46" fmla="*/ 4 w 117"/>
                  <a:gd name="T47" fmla="*/ 1 h 132"/>
                  <a:gd name="T48" fmla="*/ 4 w 117"/>
                  <a:gd name="T49" fmla="*/ 1 h 132"/>
                  <a:gd name="T50" fmla="*/ 4 w 117"/>
                  <a:gd name="T51" fmla="*/ 1 h 132"/>
                  <a:gd name="T52" fmla="*/ 2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14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1 w 29"/>
                  <a:gd name="T1" fmla="*/ 0 h 77"/>
                  <a:gd name="T2" fmla="*/ 1 w 29"/>
                  <a:gd name="T3" fmla="*/ 0 h 77"/>
                  <a:gd name="T4" fmla="*/ 1 w 29"/>
                  <a:gd name="T5" fmla="*/ 1 h 77"/>
                  <a:gd name="T6" fmla="*/ 1 w 29"/>
                  <a:gd name="T7" fmla="*/ 1 h 77"/>
                  <a:gd name="T8" fmla="*/ 1 w 29"/>
                  <a:gd name="T9" fmla="*/ 1 h 77"/>
                  <a:gd name="T10" fmla="*/ 1 w 29"/>
                  <a:gd name="T11" fmla="*/ 1 h 77"/>
                  <a:gd name="T12" fmla="*/ 0 w 29"/>
                  <a:gd name="T13" fmla="*/ 1 h 77"/>
                  <a:gd name="T14" fmla="*/ 1 w 29"/>
                  <a:gd name="T15" fmla="*/ 1 h 77"/>
                  <a:gd name="T16" fmla="*/ 1 w 29"/>
                  <a:gd name="T17" fmla="*/ 2 h 77"/>
                  <a:gd name="T18" fmla="*/ 1 w 29"/>
                  <a:gd name="T19" fmla="*/ 1 h 77"/>
                  <a:gd name="T20" fmla="*/ 1 w 29"/>
                  <a:gd name="T21" fmla="*/ 1 h 77"/>
                  <a:gd name="T22" fmla="*/ 1 w 29"/>
                  <a:gd name="T23" fmla="*/ 1 h 77"/>
                  <a:gd name="T24" fmla="*/ 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grpSp>
            <p:nvGrpSpPr>
              <p:cNvPr id="209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116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1 h 564"/>
                    <a:gd name="T2" fmla="*/ 1 w 207"/>
                    <a:gd name="T3" fmla="*/ 1 h 564"/>
                    <a:gd name="T4" fmla="*/ 1 w 207"/>
                    <a:gd name="T5" fmla="*/ 2 h 564"/>
                    <a:gd name="T6" fmla="*/ 0 w 207"/>
                    <a:gd name="T7" fmla="*/ 2 h 564"/>
                    <a:gd name="T8" fmla="*/ 0 w 207"/>
                    <a:gd name="T9" fmla="*/ 3 h 564"/>
                    <a:gd name="T10" fmla="*/ 1 w 207"/>
                    <a:gd name="T11" fmla="*/ 3 h 564"/>
                    <a:gd name="T12" fmla="*/ 1 w 207"/>
                    <a:gd name="T13" fmla="*/ 4 h 564"/>
                    <a:gd name="T14" fmla="*/ 1 w 207"/>
                    <a:gd name="T15" fmla="*/ 4 h 564"/>
                    <a:gd name="T16" fmla="*/ 1 w 207"/>
                    <a:gd name="T17" fmla="*/ 5 h 564"/>
                    <a:gd name="T18" fmla="*/ 1 w 207"/>
                    <a:gd name="T19" fmla="*/ 6 h 564"/>
                    <a:gd name="T20" fmla="*/ 1 w 207"/>
                    <a:gd name="T21" fmla="*/ 6 h 564"/>
                    <a:gd name="T22" fmla="*/ 1 w 207"/>
                    <a:gd name="T23" fmla="*/ 7 h 564"/>
                    <a:gd name="T24" fmla="*/ 2 w 207"/>
                    <a:gd name="T25" fmla="*/ 8 h 564"/>
                    <a:gd name="T26" fmla="*/ 2 w 207"/>
                    <a:gd name="T27" fmla="*/ 8 h 564"/>
                    <a:gd name="T28" fmla="*/ 3 w 207"/>
                    <a:gd name="T29" fmla="*/ 9 h 564"/>
                    <a:gd name="T30" fmla="*/ 3 w 207"/>
                    <a:gd name="T31" fmla="*/ 9 h 564"/>
                    <a:gd name="T32" fmla="*/ 3 w 207"/>
                    <a:gd name="T33" fmla="*/ 10 h 564"/>
                    <a:gd name="T34" fmla="*/ 3 w 207"/>
                    <a:gd name="T35" fmla="*/ 8 h 564"/>
                    <a:gd name="T36" fmla="*/ 2 w 207"/>
                    <a:gd name="T37" fmla="*/ 8 h 564"/>
                    <a:gd name="T38" fmla="*/ 2 w 207"/>
                    <a:gd name="T39" fmla="*/ 7 h 564"/>
                    <a:gd name="T40" fmla="*/ 1 w 207"/>
                    <a:gd name="T41" fmla="*/ 6 h 564"/>
                    <a:gd name="T42" fmla="*/ 1 w 207"/>
                    <a:gd name="T43" fmla="*/ 6 h 564"/>
                    <a:gd name="T44" fmla="*/ 1 w 207"/>
                    <a:gd name="T45" fmla="*/ 6 h 564"/>
                    <a:gd name="T46" fmla="*/ 1 w 207"/>
                    <a:gd name="T47" fmla="*/ 5 h 564"/>
                    <a:gd name="T48" fmla="*/ 1 w 207"/>
                    <a:gd name="T49" fmla="*/ 4 h 564"/>
                    <a:gd name="T50" fmla="*/ 1 w 207"/>
                    <a:gd name="T51" fmla="*/ 4 h 564"/>
                    <a:gd name="T52" fmla="*/ 1 w 207"/>
                    <a:gd name="T53" fmla="*/ 2 h 564"/>
                    <a:gd name="T54" fmla="*/ 1 w 207"/>
                    <a:gd name="T55" fmla="*/ 1 h 564"/>
                    <a:gd name="T56" fmla="*/ 1 w 207"/>
                    <a:gd name="T57" fmla="*/ 0 h 564"/>
                    <a:gd name="T58" fmla="*/ 1 w 207"/>
                    <a:gd name="T59" fmla="*/ 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 b="1">
                    <a:solidFill>
                      <a:srgbClr val="006699"/>
                    </a:solidFill>
                    <a:latin typeface="Arial" charset="0"/>
                  </a:endParaRPr>
                </a:p>
              </p:txBody>
            </p:sp>
            <p:sp>
              <p:nvSpPr>
                <p:cNvPr id="3117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 h 232"/>
                    <a:gd name="T2" fmla="*/ 1 w 47"/>
                    <a:gd name="T3" fmla="*/ 1 h 232"/>
                    <a:gd name="T4" fmla="*/ 1 w 47"/>
                    <a:gd name="T5" fmla="*/ 2 h 232"/>
                    <a:gd name="T6" fmla="*/ 1 w 47"/>
                    <a:gd name="T7" fmla="*/ 3 h 232"/>
                    <a:gd name="T8" fmla="*/ 1 w 47"/>
                    <a:gd name="T9" fmla="*/ 4 h 232"/>
                    <a:gd name="T10" fmla="*/ 1 w 47"/>
                    <a:gd name="T11" fmla="*/ 4 h 232"/>
                    <a:gd name="T12" fmla="*/ 1 w 47"/>
                    <a:gd name="T13" fmla="*/ 3 h 232"/>
                    <a:gd name="T14" fmla="*/ 1 w 47"/>
                    <a:gd name="T15" fmla="*/ 2 h 232"/>
                    <a:gd name="T16" fmla="*/ 1 w 47"/>
                    <a:gd name="T17" fmla="*/ 2 h 232"/>
                    <a:gd name="T18" fmla="*/ 1 w 47"/>
                    <a:gd name="T19" fmla="*/ 1 h 232"/>
                    <a:gd name="T20" fmla="*/ 1 w 47"/>
                    <a:gd name="T21" fmla="*/ 1 h 232"/>
                    <a:gd name="T22" fmla="*/ 1 w 47"/>
                    <a:gd name="T23" fmla="*/ 1 h 232"/>
                    <a:gd name="T24" fmla="*/ 1 w 47"/>
                    <a:gd name="T25" fmla="*/ 1 h 232"/>
                    <a:gd name="T26" fmla="*/ 1 w 47"/>
                    <a:gd name="T27" fmla="*/ 0 h 232"/>
                    <a:gd name="T28" fmla="*/ 0 w 47"/>
                    <a:gd name="T29" fmla="*/ 1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 b="1">
                    <a:solidFill>
                      <a:srgbClr val="006699"/>
                    </a:solidFill>
                    <a:latin typeface="Arial" charset="0"/>
                  </a:endParaRPr>
                </a:p>
              </p:txBody>
            </p:sp>
            <p:sp>
              <p:nvSpPr>
                <p:cNvPr id="3118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5" y="1722"/>
                  <a:ext cx="60" cy="27"/>
                </a:xfrm>
                <a:custGeom>
                  <a:avLst/>
                  <a:gdLst>
                    <a:gd name="T0" fmla="*/ 1 w 87"/>
                    <a:gd name="T1" fmla="*/ 1 h 40"/>
                    <a:gd name="T2" fmla="*/ 1 w 87"/>
                    <a:gd name="T3" fmla="*/ 1 h 40"/>
                    <a:gd name="T4" fmla="*/ 1 w 87"/>
                    <a:gd name="T5" fmla="*/ 1 h 40"/>
                    <a:gd name="T6" fmla="*/ 1 w 87"/>
                    <a:gd name="T7" fmla="*/ 1 h 40"/>
                    <a:gd name="T8" fmla="*/ 1 w 87"/>
                    <a:gd name="T9" fmla="*/ 1 h 40"/>
                    <a:gd name="T10" fmla="*/ 1 w 87"/>
                    <a:gd name="T11" fmla="*/ 1 h 40"/>
                    <a:gd name="T12" fmla="*/ 1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1 w 87"/>
                    <a:gd name="T23" fmla="*/ 1 h 40"/>
                    <a:gd name="T24" fmla="*/ 1 w 87"/>
                    <a:gd name="T25" fmla="*/ 1 h 40"/>
                    <a:gd name="T26" fmla="*/ 1 w 87"/>
                    <a:gd name="T27" fmla="*/ 1 h 40"/>
                    <a:gd name="T28" fmla="*/ 1 w 87"/>
                    <a:gd name="T29" fmla="*/ 1 h 40"/>
                    <a:gd name="T30" fmla="*/ 1 w 87"/>
                    <a:gd name="T31" fmla="*/ 1 h 40"/>
                    <a:gd name="T32" fmla="*/ 1 w 87"/>
                    <a:gd name="T33" fmla="*/ 1 h 40"/>
                    <a:gd name="T34" fmla="*/ 1 w 87"/>
                    <a:gd name="T35" fmla="*/ 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 b="1">
                    <a:solidFill>
                      <a:srgbClr val="006699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2060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107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8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9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206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104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5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6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grpSp>
          <p:nvGrpSpPr>
            <p:cNvPr id="2062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101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2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  <p:sp>
            <p:nvSpPr>
              <p:cNvPr id="3103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 b="1">
                  <a:solidFill>
                    <a:srgbClr val="006699"/>
                  </a:solidFill>
                  <a:latin typeface="Arial" charset="0"/>
                </a:endParaRPr>
              </a:p>
            </p:txBody>
          </p:sp>
        </p:grpSp>
        <p:sp>
          <p:nvSpPr>
            <p:cNvPr id="308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8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40 w 109"/>
                <a:gd name="T3" fmla="*/ 1 h 156"/>
                <a:gd name="T4" fmla="*/ 151 w 109"/>
                <a:gd name="T5" fmla="*/ 5 h 156"/>
                <a:gd name="T6" fmla="*/ 302 w 109"/>
                <a:gd name="T7" fmla="*/ 24 h 156"/>
                <a:gd name="T8" fmla="*/ 478 w 109"/>
                <a:gd name="T9" fmla="*/ 51 h 156"/>
                <a:gd name="T10" fmla="*/ 639 w 109"/>
                <a:gd name="T11" fmla="*/ 93 h 156"/>
                <a:gd name="T12" fmla="*/ 786 w 109"/>
                <a:gd name="T13" fmla="*/ 151 h 156"/>
                <a:gd name="T14" fmla="*/ 878 w 109"/>
                <a:gd name="T15" fmla="*/ 228 h 156"/>
                <a:gd name="T16" fmla="*/ 899 w 109"/>
                <a:gd name="T17" fmla="*/ 334 h 156"/>
                <a:gd name="T18" fmla="*/ 856 w 109"/>
                <a:gd name="T19" fmla="*/ 334 h 156"/>
                <a:gd name="T20" fmla="*/ 814 w 109"/>
                <a:gd name="T21" fmla="*/ 334 h 156"/>
                <a:gd name="T22" fmla="*/ 765 w 109"/>
                <a:gd name="T23" fmla="*/ 334 h 156"/>
                <a:gd name="T24" fmla="*/ 707 w 109"/>
                <a:gd name="T25" fmla="*/ 324 h 156"/>
                <a:gd name="T26" fmla="*/ 666 w 109"/>
                <a:gd name="T27" fmla="*/ 323 h 156"/>
                <a:gd name="T28" fmla="*/ 613 w 109"/>
                <a:gd name="T29" fmla="*/ 318 h 156"/>
                <a:gd name="T30" fmla="*/ 541 w 109"/>
                <a:gd name="T31" fmla="*/ 306 h 156"/>
                <a:gd name="T32" fmla="*/ 478 w 109"/>
                <a:gd name="T33" fmla="*/ 295 h 156"/>
                <a:gd name="T34" fmla="*/ 436 w 109"/>
                <a:gd name="T35" fmla="*/ 267 h 156"/>
                <a:gd name="T36" fmla="*/ 436 w 109"/>
                <a:gd name="T37" fmla="*/ 237 h 156"/>
                <a:gd name="T38" fmla="*/ 458 w 109"/>
                <a:gd name="T39" fmla="*/ 204 h 156"/>
                <a:gd name="T40" fmla="*/ 481 w 109"/>
                <a:gd name="T41" fmla="*/ 168 h 156"/>
                <a:gd name="T42" fmla="*/ 458 w 109"/>
                <a:gd name="T43" fmla="*/ 132 h 156"/>
                <a:gd name="T44" fmla="*/ 395 w 109"/>
                <a:gd name="T45" fmla="*/ 91 h 156"/>
                <a:gd name="T46" fmla="*/ 258 w 109"/>
                <a:gd name="T47" fmla="*/ 49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8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53 w 54"/>
                <a:gd name="T5" fmla="*/ 3 h 40"/>
                <a:gd name="T6" fmla="*/ 119 w 54"/>
                <a:gd name="T7" fmla="*/ 19 h 40"/>
                <a:gd name="T8" fmla="*/ 197 w 54"/>
                <a:gd name="T9" fmla="*/ 26 h 40"/>
                <a:gd name="T10" fmla="*/ 264 w 54"/>
                <a:gd name="T11" fmla="*/ 32 h 40"/>
                <a:gd name="T12" fmla="*/ 335 w 54"/>
                <a:gd name="T13" fmla="*/ 37 h 40"/>
                <a:gd name="T14" fmla="*/ 409 w 54"/>
                <a:gd name="T15" fmla="*/ 40 h 40"/>
                <a:gd name="T16" fmla="*/ 493 w 54"/>
                <a:gd name="T17" fmla="*/ 34 h 40"/>
                <a:gd name="T18" fmla="*/ 483 w 54"/>
                <a:gd name="T19" fmla="*/ 55 h 40"/>
                <a:gd name="T20" fmla="*/ 455 w 54"/>
                <a:gd name="T21" fmla="*/ 73 h 40"/>
                <a:gd name="T22" fmla="*/ 403 w 54"/>
                <a:gd name="T23" fmla="*/ 84 h 40"/>
                <a:gd name="T24" fmla="*/ 331 w 54"/>
                <a:gd name="T25" fmla="*/ 88 h 40"/>
                <a:gd name="T26" fmla="*/ 254 w 54"/>
                <a:gd name="T27" fmla="*/ 87 h 40"/>
                <a:gd name="T28" fmla="*/ 170 w 54"/>
                <a:gd name="T29" fmla="*/ 71 h 40"/>
                <a:gd name="T30" fmla="*/ 89 w 54"/>
                <a:gd name="T31" fmla="*/ 46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36 h 237"/>
                <a:gd name="T4" fmla="*/ 67 w 257"/>
                <a:gd name="T5" fmla="*/ 72 h 237"/>
                <a:gd name="T6" fmla="*/ 154 w 257"/>
                <a:gd name="T7" fmla="*/ 109 h 237"/>
                <a:gd name="T8" fmla="*/ 276 w 257"/>
                <a:gd name="T9" fmla="*/ 141 h 237"/>
                <a:gd name="T10" fmla="*/ 446 w 257"/>
                <a:gd name="T11" fmla="*/ 171 h 237"/>
                <a:gd name="T12" fmla="*/ 661 w 257"/>
                <a:gd name="T13" fmla="*/ 203 h 237"/>
                <a:gd name="T14" fmla="*/ 937 w 257"/>
                <a:gd name="T15" fmla="*/ 232 h 237"/>
                <a:gd name="T16" fmla="*/ 1254 w 257"/>
                <a:gd name="T17" fmla="*/ 256 h 237"/>
                <a:gd name="T18" fmla="*/ 1662 w 257"/>
                <a:gd name="T19" fmla="*/ 280 h 237"/>
                <a:gd name="T20" fmla="*/ 2123 w 257"/>
                <a:gd name="T21" fmla="*/ 299 h 237"/>
                <a:gd name="T22" fmla="*/ 2615 w 257"/>
                <a:gd name="T23" fmla="*/ 315 h 237"/>
                <a:gd name="T24" fmla="*/ 3224 w 257"/>
                <a:gd name="T25" fmla="*/ 329 h 237"/>
                <a:gd name="T26" fmla="*/ 3888 w 257"/>
                <a:gd name="T27" fmla="*/ 337 h 237"/>
                <a:gd name="T28" fmla="*/ 4647 w 257"/>
                <a:gd name="T29" fmla="*/ 341 h 237"/>
                <a:gd name="T30" fmla="*/ 5432 w 257"/>
                <a:gd name="T31" fmla="*/ 340 h 237"/>
                <a:gd name="T32" fmla="*/ 6350 w 257"/>
                <a:gd name="T33" fmla="*/ 335 h 237"/>
                <a:gd name="T34" fmla="*/ 5545 w 257"/>
                <a:gd name="T35" fmla="*/ 327 h 237"/>
                <a:gd name="T36" fmla="*/ 4811 w 257"/>
                <a:gd name="T37" fmla="*/ 316 h 237"/>
                <a:gd name="T38" fmla="*/ 4202 w 257"/>
                <a:gd name="T39" fmla="*/ 305 h 237"/>
                <a:gd name="T40" fmla="*/ 3657 w 257"/>
                <a:gd name="T41" fmla="*/ 294 h 237"/>
                <a:gd name="T42" fmla="*/ 3160 w 257"/>
                <a:gd name="T43" fmla="*/ 279 h 237"/>
                <a:gd name="T44" fmla="*/ 2769 w 257"/>
                <a:gd name="T45" fmla="*/ 262 h 237"/>
                <a:gd name="T46" fmla="*/ 2408 w 257"/>
                <a:gd name="T47" fmla="*/ 244 h 237"/>
                <a:gd name="T48" fmla="*/ 2069 w 257"/>
                <a:gd name="T49" fmla="*/ 223 h 237"/>
                <a:gd name="T50" fmla="*/ 1764 w 257"/>
                <a:gd name="T51" fmla="*/ 203 h 237"/>
                <a:gd name="T52" fmla="*/ 1515 w 257"/>
                <a:gd name="T53" fmla="*/ 179 h 237"/>
                <a:gd name="T54" fmla="*/ 1302 w 257"/>
                <a:gd name="T55" fmla="*/ 155 h 237"/>
                <a:gd name="T56" fmla="*/ 1069 w 257"/>
                <a:gd name="T57" fmla="*/ 126 h 237"/>
                <a:gd name="T58" fmla="*/ 815 w 257"/>
                <a:gd name="T59" fmla="*/ 99 h 237"/>
                <a:gd name="T60" fmla="*/ 572 w 257"/>
                <a:gd name="T61" fmla="*/ 69 h 237"/>
                <a:gd name="T62" fmla="*/ 289 w 257"/>
                <a:gd name="T63" fmla="*/ 3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2048 w 124"/>
                <a:gd name="T1" fmla="*/ 0 h 110"/>
                <a:gd name="T2" fmla="*/ 3274 w 124"/>
                <a:gd name="T3" fmla="*/ 176 h 110"/>
                <a:gd name="T4" fmla="*/ 3181 w 124"/>
                <a:gd name="T5" fmla="*/ 175 h 110"/>
                <a:gd name="T6" fmla="*/ 2826 w 124"/>
                <a:gd name="T7" fmla="*/ 171 h 110"/>
                <a:gd name="T8" fmla="*/ 2362 w 124"/>
                <a:gd name="T9" fmla="*/ 166 h 110"/>
                <a:gd name="T10" fmla="*/ 1805 w 124"/>
                <a:gd name="T11" fmla="*/ 162 h 110"/>
                <a:gd name="T12" fmla="*/ 1188 w 124"/>
                <a:gd name="T13" fmla="*/ 159 h 110"/>
                <a:gd name="T14" fmla="*/ 675 w 124"/>
                <a:gd name="T15" fmla="*/ 160 h 110"/>
                <a:gd name="T16" fmla="*/ 240 w 124"/>
                <a:gd name="T17" fmla="*/ 167 h 110"/>
                <a:gd name="T18" fmla="*/ 0 w 124"/>
                <a:gd name="T19" fmla="*/ 179 h 110"/>
                <a:gd name="T20" fmla="*/ 98 w 124"/>
                <a:gd name="T21" fmla="*/ 160 h 110"/>
                <a:gd name="T22" fmla="*/ 215 w 124"/>
                <a:gd name="T23" fmla="*/ 145 h 110"/>
                <a:gd name="T24" fmla="*/ 435 w 124"/>
                <a:gd name="T25" fmla="*/ 134 h 110"/>
                <a:gd name="T26" fmla="*/ 675 w 124"/>
                <a:gd name="T27" fmla="*/ 124 h 110"/>
                <a:gd name="T28" fmla="*/ 956 w 124"/>
                <a:gd name="T29" fmla="*/ 117 h 110"/>
                <a:gd name="T30" fmla="*/ 1235 w 124"/>
                <a:gd name="T31" fmla="*/ 116 h 110"/>
                <a:gd name="T32" fmla="*/ 1549 w 124"/>
                <a:gd name="T33" fmla="*/ 116 h 110"/>
                <a:gd name="T34" fmla="*/ 1904 w 124"/>
                <a:gd name="T35" fmla="*/ 121 h 110"/>
                <a:gd name="T36" fmla="*/ 1929 w 124"/>
                <a:gd name="T37" fmla="*/ 116 h 110"/>
                <a:gd name="T38" fmla="*/ 1852 w 124"/>
                <a:gd name="T39" fmla="*/ 93 h 110"/>
                <a:gd name="T40" fmla="*/ 1767 w 124"/>
                <a:gd name="T41" fmla="*/ 62 h 110"/>
                <a:gd name="T42" fmla="*/ 1735 w 124"/>
                <a:gd name="T43" fmla="*/ 49 h 110"/>
                <a:gd name="T44" fmla="*/ 1663 w 124"/>
                <a:gd name="T45" fmla="*/ 49 h 110"/>
                <a:gd name="T46" fmla="*/ 1600 w 124"/>
                <a:gd name="T47" fmla="*/ 47 h 110"/>
                <a:gd name="T48" fmla="*/ 1549 w 124"/>
                <a:gd name="T49" fmla="*/ 41 h 110"/>
                <a:gd name="T50" fmla="*/ 1521 w 124"/>
                <a:gd name="T51" fmla="*/ 35 h 110"/>
                <a:gd name="T52" fmla="*/ 1521 w 124"/>
                <a:gd name="T53" fmla="*/ 30 h 110"/>
                <a:gd name="T54" fmla="*/ 1549 w 124"/>
                <a:gd name="T55" fmla="*/ 25 h 110"/>
                <a:gd name="T56" fmla="*/ 1754 w 124"/>
                <a:gd name="T57" fmla="*/ 8 h 110"/>
                <a:gd name="T58" fmla="*/ 2048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132 w 109"/>
                <a:gd name="T3" fmla="*/ 1 h 156"/>
                <a:gd name="T4" fmla="*/ 471 w 109"/>
                <a:gd name="T5" fmla="*/ 5 h 156"/>
                <a:gd name="T6" fmla="*/ 984 w 109"/>
                <a:gd name="T7" fmla="*/ 12 h 156"/>
                <a:gd name="T8" fmla="*/ 1556 w 109"/>
                <a:gd name="T9" fmla="*/ 35 h 156"/>
                <a:gd name="T10" fmla="*/ 2098 w 109"/>
                <a:gd name="T11" fmla="*/ 55 h 156"/>
                <a:gd name="T12" fmla="*/ 2573 w 109"/>
                <a:gd name="T13" fmla="*/ 93 h 156"/>
                <a:gd name="T14" fmla="*/ 2864 w 109"/>
                <a:gd name="T15" fmla="*/ 142 h 156"/>
                <a:gd name="T16" fmla="*/ 2921 w 109"/>
                <a:gd name="T17" fmla="*/ 206 h 156"/>
                <a:gd name="T18" fmla="*/ 2829 w 109"/>
                <a:gd name="T19" fmla="*/ 206 h 156"/>
                <a:gd name="T20" fmla="*/ 2673 w 109"/>
                <a:gd name="T21" fmla="*/ 206 h 156"/>
                <a:gd name="T22" fmla="*/ 2492 w 109"/>
                <a:gd name="T23" fmla="*/ 206 h 156"/>
                <a:gd name="T24" fmla="*/ 2328 w 109"/>
                <a:gd name="T25" fmla="*/ 203 h 156"/>
                <a:gd name="T26" fmla="*/ 2166 w 109"/>
                <a:gd name="T27" fmla="*/ 202 h 156"/>
                <a:gd name="T28" fmla="*/ 1984 w 109"/>
                <a:gd name="T29" fmla="*/ 198 h 156"/>
                <a:gd name="T30" fmla="*/ 1767 w 109"/>
                <a:gd name="T31" fmla="*/ 192 h 156"/>
                <a:gd name="T32" fmla="*/ 1556 w 109"/>
                <a:gd name="T33" fmla="*/ 184 h 156"/>
                <a:gd name="T34" fmla="*/ 1415 w 109"/>
                <a:gd name="T35" fmla="*/ 166 h 156"/>
                <a:gd name="T36" fmla="*/ 1415 w 109"/>
                <a:gd name="T37" fmla="*/ 146 h 156"/>
                <a:gd name="T38" fmla="*/ 1512 w 109"/>
                <a:gd name="T39" fmla="*/ 128 h 156"/>
                <a:gd name="T40" fmla="*/ 1602 w 109"/>
                <a:gd name="T41" fmla="*/ 104 h 156"/>
                <a:gd name="T42" fmla="*/ 1512 w 109"/>
                <a:gd name="T43" fmla="*/ 84 h 156"/>
                <a:gd name="T44" fmla="*/ 1297 w 109"/>
                <a:gd name="T45" fmla="*/ 54 h 156"/>
                <a:gd name="T46" fmla="*/ 844 w 109"/>
                <a:gd name="T47" fmla="*/ 34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842 w 46"/>
                <a:gd name="T1" fmla="*/ 0 h 94"/>
                <a:gd name="T2" fmla="*/ 534 w 46"/>
                <a:gd name="T3" fmla="*/ 51 h 94"/>
                <a:gd name="T4" fmla="*/ 396 w 46"/>
                <a:gd name="T5" fmla="*/ 86 h 94"/>
                <a:gd name="T6" fmla="*/ 294 w 46"/>
                <a:gd name="T7" fmla="*/ 112 h 94"/>
                <a:gd name="T8" fmla="*/ 0 w 46"/>
                <a:gd name="T9" fmla="*/ 132 h 94"/>
                <a:gd name="T10" fmla="*/ 323 w 46"/>
                <a:gd name="T11" fmla="*/ 124 h 94"/>
                <a:gd name="T12" fmla="*/ 625 w 46"/>
                <a:gd name="T13" fmla="*/ 114 h 94"/>
                <a:gd name="T14" fmla="*/ 846 w 46"/>
                <a:gd name="T15" fmla="*/ 97 h 94"/>
                <a:gd name="T16" fmla="*/ 1065 w 46"/>
                <a:gd name="T17" fmla="*/ 79 h 94"/>
                <a:gd name="T18" fmla="*/ 1212 w 46"/>
                <a:gd name="T19" fmla="*/ 63 h 94"/>
                <a:gd name="T20" fmla="*/ 1227 w 46"/>
                <a:gd name="T21" fmla="*/ 41 h 94"/>
                <a:gd name="T22" fmla="*/ 1135 w 46"/>
                <a:gd name="T23" fmla="*/ 15 h 94"/>
                <a:gd name="T24" fmla="*/ 84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51 w 54"/>
                <a:gd name="T5" fmla="*/ 3 h 40"/>
                <a:gd name="T6" fmla="*/ 305 w 54"/>
                <a:gd name="T7" fmla="*/ 8 h 40"/>
                <a:gd name="T8" fmla="*/ 491 w 54"/>
                <a:gd name="T9" fmla="*/ 12 h 40"/>
                <a:gd name="T10" fmla="*/ 692 w 54"/>
                <a:gd name="T11" fmla="*/ 15 h 40"/>
                <a:gd name="T12" fmla="*/ 908 w 54"/>
                <a:gd name="T13" fmla="*/ 17 h 40"/>
                <a:gd name="T14" fmla="*/ 1079 w 54"/>
                <a:gd name="T15" fmla="*/ 18 h 40"/>
                <a:gd name="T16" fmla="*/ 1280 w 54"/>
                <a:gd name="T17" fmla="*/ 16 h 40"/>
                <a:gd name="T18" fmla="*/ 1264 w 54"/>
                <a:gd name="T19" fmla="*/ 36 h 40"/>
                <a:gd name="T20" fmla="*/ 1193 w 54"/>
                <a:gd name="T21" fmla="*/ 44 h 40"/>
                <a:gd name="T22" fmla="*/ 1051 w 54"/>
                <a:gd name="T23" fmla="*/ 49 h 40"/>
                <a:gd name="T24" fmla="*/ 873 w 54"/>
                <a:gd name="T25" fmla="*/ 51 h 40"/>
                <a:gd name="T26" fmla="*/ 655 w 54"/>
                <a:gd name="T27" fmla="*/ 50 h 40"/>
                <a:gd name="T28" fmla="*/ 443 w 54"/>
                <a:gd name="T29" fmla="*/ 43 h 40"/>
                <a:gd name="T30" fmla="*/ 229 w 54"/>
                <a:gd name="T31" fmla="*/ 31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09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310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437 w 596"/>
                <a:gd name="T1" fmla="*/ 511 h 666"/>
                <a:gd name="T2" fmla="*/ 162 w 596"/>
                <a:gd name="T3" fmla="*/ 473 h 666"/>
                <a:gd name="T4" fmla="*/ 0 w 596"/>
                <a:gd name="T5" fmla="*/ 400 h 666"/>
                <a:gd name="T6" fmla="*/ 98 w 596"/>
                <a:gd name="T7" fmla="*/ 308 h 666"/>
                <a:gd name="T8" fmla="*/ 681 w 596"/>
                <a:gd name="T9" fmla="*/ 210 h 666"/>
                <a:gd name="T10" fmla="*/ 1852 w 596"/>
                <a:gd name="T11" fmla="*/ 117 h 666"/>
                <a:gd name="T12" fmla="*/ 3827 w 596"/>
                <a:gd name="T13" fmla="*/ 42 h 666"/>
                <a:gd name="T14" fmla="*/ 6642 w 596"/>
                <a:gd name="T15" fmla="*/ 2 h 666"/>
                <a:gd name="T16" fmla="*/ 10242 w 596"/>
                <a:gd name="T17" fmla="*/ 9 h 666"/>
                <a:gd name="T18" fmla="*/ 13030 w 596"/>
                <a:gd name="T19" fmla="*/ 93 h 666"/>
                <a:gd name="T20" fmla="*/ 14914 w 596"/>
                <a:gd name="T21" fmla="*/ 228 h 666"/>
                <a:gd name="T22" fmla="*/ 15903 w 596"/>
                <a:gd name="T23" fmla="*/ 395 h 666"/>
                <a:gd name="T24" fmla="*/ 16025 w 596"/>
                <a:gd name="T25" fmla="*/ 567 h 666"/>
                <a:gd name="T26" fmla="*/ 15250 w 596"/>
                <a:gd name="T27" fmla="*/ 727 h 666"/>
                <a:gd name="T28" fmla="*/ 13646 w 596"/>
                <a:gd name="T29" fmla="*/ 851 h 666"/>
                <a:gd name="T30" fmla="*/ 11226 w 596"/>
                <a:gd name="T31" fmla="*/ 919 h 666"/>
                <a:gd name="T32" fmla="*/ 10475 w 596"/>
                <a:gd name="T33" fmla="*/ 913 h 666"/>
                <a:gd name="T34" fmla="*/ 11879 w 596"/>
                <a:gd name="T35" fmla="*/ 856 h 666"/>
                <a:gd name="T36" fmla="*/ 12972 w 596"/>
                <a:gd name="T37" fmla="*/ 752 h 666"/>
                <a:gd name="T38" fmla="*/ 13723 w 596"/>
                <a:gd name="T39" fmla="*/ 628 h 666"/>
                <a:gd name="T40" fmla="*/ 13990 w 596"/>
                <a:gd name="T41" fmla="*/ 492 h 666"/>
                <a:gd name="T42" fmla="*/ 13829 w 596"/>
                <a:gd name="T43" fmla="*/ 357 h 666"/>
                <a:gd name="T44" fmla="*/ 13047 w 596"/>
                <a:gd name="T45" fmla="*/ 241 h 666"/>
                <a:gd name="T46" fmla="*/ 11655 w 596"/>
                <a:gd name="T47" fmla="*/ 155 h 666"/>
                <a:gd name="T48" fmla="*/ 9187 w 596"/>
                <a:gd name="T49" fmla="*/ 103 h 666"/>
                <a:gd name="T50" fmla="*/ 6626 w 596"/>
                <a:gd name="T51" fmla="*/ 83 h 666"/>
                <a:gd name="T52" fmla="*/ 4689 w 596"/>
                <a:gd name="T53" fmla="*/ 97 h 666"/>
                <a:gd name="T54" fmla="*/ 3263 w 596"/>
                <a:gd name="T55" fmla="*/ 139 h 666"/>
                <a:gd name="T56" fmla="*/ 2257 w 596"/>
                <a:gd name="T57" fmla="*/ 206 h 666"/>
                <a:gd name="T58" fmla="*/ 1537 w 596"/>
                <a:gd name="T59" fmla="*/ 285 h 666"/>
                <a:gd name="T60" fmla="*/ 1074 w 596"/>
                <a:gd name="T61" fmla="*/ 376 h 666"/>
                <a:gd name="T62" fmla="*/ 755 w 596"/>
                <a:gd name="T63" fmla="*/ 468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 b="1">
                <a:solidFill>
                  <a:srgbClr val="006699"/>
                </a:solidFill>
                <a:latin typeface="Arial" charset="0"/>
              </a:endParaRPr>
            </a:p>
          </p:txBody>
        </p:sp>
      </p:grpSp>
      <p:sp>
        <p:nvSpPr>
          <p:cNvPr id="12497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2497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12497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 algn="ctr"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12497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9DB41894-612D-4E24-BAA9-A1D182056AF6}" type="slidenum">
              <a:rPr lang="ru-RU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46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08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533400"/>
            <a:ext cx="7462838" cy="3581400"/>
          </a:xfrm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«ПРОФСТАНДАРТ </a:t>
            </a:r>
            <a:br>
              <a:rPr lang="ru-RU" sz="44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</a:br>
            <a:r>
              <a:rPr lang="ru-RU" sz="44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и </a:t>
            </a:r>
            <a:br>
              <a:rPr lang="ru-RU" sz="44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</a:br>
            <a:r>
              <a:rPr lang="ru-RU" sz="44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компетентности педагога»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86200" y="4800600"/>
            <a:ext cx="4795838" cy="1447800"/>
          </a:xfrm>
        </p:spPr>
        <p:txBody>
          <a:bodyPr anchor="ctr">
            <a:normAutofit fontScale="92500" lnSpcReduction="10000"/>
          </a:bodyPr>
          <a:lstStyle/>
          <a:p>
            <a:pPr algn="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 Митрофанова Т.В. </a:t>
            </a:r>
          </a:p>
          <a:p>
            <a:pPr algn="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 высшей категории.</a:t>
            </a:r>
          </a:p>
          <a:p>
            <a:pPr algn="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городского методического объединения воспитателей старшего дошкольного возраста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9"/>
          <p:cNvSpPr>
            <a:spLocks noGrp="1" noChangeArrowheads="1"/>
          </p:cNvSpPr>
          <p:nvPr>
            <p:ph type="title"/>
          </p:nvPr>
        </p:nvSpPr>
        <p:spPr>
          <a:xfrm>
            <a:off x="1136650" y="-119062"/>
            <a:ext cx="7702550" cy="1676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</a:pPr>
            <a:r>
              <a:rPr lang="ru-RU" altLang="ru-RU" sz="28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Основные педагогические компетентности</a:t>
            </a:r>
            <a:br>
              <a:rPr lang="ru-RU" altLang="ru-RU" sz="28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altLang="ru-RU" sz="28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педагога ДОУ</a:t>
            </a: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740178" y="1752653"/>
            <a:ext cx="2879725" cy="100806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ru-RU" sz="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2000" b="1" dirty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</a:rPr>
              <a:t>Методологическая компетентность</a:t>
            </a:r>
          </a:p>
          <a:p>
            <a:pPr>
              <a:defRPr/>
            </a:pP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4859338" y="1557338"/>
            <a:ext cx="3370262" cy="100806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>
              <a:defRPr/>
            </a:pPr>
            <a:r>
              <a:rPr lang="ru-RU" sz="2000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Психолого-педагогическая</a:t>
            </a:r>
            <a:r>
              <a:rPr lang="ru-RU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000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компетентност</a:t>
            </a: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ь</a:t>
            </a:r>
            <a:endParaRPr lang="ru-RU" sz="2000" dirty="0"/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758916" y="2963862"/>
            <a:ext cx="2700338" cy="93503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>
              <a:defRPr/>
            </a:pPr>
            <a:r>
              <a:rPr lang="ru-RU" sz="2000" b="1" dirty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</a:rPr>
              <a:t>Коммуникативная компетентность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773906" y="4038600"/>
            <a:ext cx="2879725" cy="10795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ru-RU" sz="800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ru-RU" sz="2000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Презентационная компетентность</a:t>
            </a:r>
          </a:p>
          <a:p>
            <a:pPr>
              <a:defRPr/>
            </a:pPr>
            <a:endParaRPr lang="ru-RU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295" name="Скругленный прямоугольник 7"/>
          <p:cNvSpPr>
            <a:spLocks noChangeArrowheads="1"/>
          </p:cNvSpPr>
          <p:nvPr/>
        </p:nvSpPr>
        <p:spPr bwMode="auto">
          <a:xfrm>
            <a:off x="2771775" y="5300662"/>
            <a:ext cx="3171825" cy="11763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bg2">
                <a:lumMod val="25000"/>
              </a:schemeClr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000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Информационно-коммуникационной компетентности</a:t>
            </a:r>
          </a:p>
          <a:p>
            <a:pPr eaLnBrk="1" hangingPunct="1"/>
            <a:endParaRPr lang="ru-RU" altLang="ru-RU" sz="2000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 bwMode="auto">
          <a:xfrm>
            <a:off x="5029200" y="4005471"/>
            <a:ext cx="2879725" cy="10795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ru-RU" sz="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ru-RU" sz="2000" dirty="0" err="1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Акмеологическая</a:t>
            </a:r>
            <a:r>
              <a:rPr lang="ru-RU" sz="2000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компетентность</a:t>
            </a:r>
          </a:p>
          <a:p>
            <a:pPr>
              <a:defRPr/>
            </a:pPr>
            <a:endParaRPr lang="ru-RU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5029199" y="2819400"/>
            <a:ext cx="2879725" cy="93503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>
              <a:defRPr/>
            </a:pPr>
            <a:r>
              <a:rPr lang="ru-RU" sz="20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Исследовательская </a:t>
            </a:r>
            <a:r>
              <a:rPr lang="ru-RU" sz="2000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компетентность</a:t>
            </a:r>
            <a:endParaRPr lang="ru-RU" sz="2000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62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65758" y="265411"/>
            <a:ext cx="6912769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/>
              </a:rPr>
              <a:t>Модель понимания компетентности </a:t>
            </a:r>
            <a:r>
              <a:rPr lang="ru-RU" sz="32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/>
              </a:rPr>
              <a:t>педагога</a:t>
            </a:r>
            <a:endParaRPr lang="ru-RU" sz="3200" b="1" dirty="0">
              <a:ln w="12700">
                <a:solidFill>
                  <a:schemeClr val="bg2">
                    <a:lumMod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erdana"/>
            </a:endParaRPr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551858" y="1920320"/>
            <a:ext cx="3961967" cy="3631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>
            <a:spAutoFit/>
          </a:bodyPr>
          <a:lstStyle/>
          <a:p>
            <a:pPr eaLnBrk="0" hangingPunct="0">
              <a:defRPr/>
            </a:pPr>
            <a:endParaRPr lang="ru-RU" dirty="0">
              <a:solidFill>
                <a:srgbClr val="006699"/>
              </a:solidFill>
              <a:latin typeface="Arial" pitchFamily="34" charset="0"/>
              <a:ea typeface="Calibri" pitchFamily="34" charset="0"/>
            </a:endParaRPr>
          </a:p>
          <a:p>
            <a:pPr eaLnBrk="0" hangingPunct="0">
              <a:defRPr/>
            </a:pP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Где:</a:t>
            </a:r>
          </a:p>
          <a:p>
            <a:pPr eaLnBrk="0" hangingPunct="0"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З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 – знания</a:t>
            </a:r>
          </a:p>
          <a:p>
            <a:pPr eaLnBrk="0" hangingPunct="0"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У 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– умения</a:t>
            </a:r>
          </a:p>
          <a:p>
            <a:pPr eaLnBrk="0" hangingPunct="0"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С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 – способности</a:t>
            </a:r>
          </a:p>
          <a:p>
            <a:pPr eaLnBrk="0" hangingPunct="0"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Л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 – личностные качества</a:t>
            </a:r>
          </a:p>
          <a:p>
            <a:pPr eaLnBrk="0" hangingPunct="0"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О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 - опыт</a:t>
            </a:r>
          </a:p>
          <a:p>
            <a:pPr eaLnBrk="0" hangingPunct="0"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К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anose="02020603050405020304" pitchFamily="18" charset="0"/>
              </a:rPr>
              <a:t> - компетентности 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500563" y="1628775"/>
            <a:ext cx="3959225" cy="4392613"/>
            <a:chOff x="3172" y="1467"/>
            <a:chExt cx="5463" cy="6924"/>
          </a:xfrm>
        </p:grpSpPr>
        <p:sp>
          <p:nvSpPr>
            <p:cNvPr id="4" name="Line 4"/>
            <p:cNvSpPr>
              <a:spLocks noChangeShapeType="1"/>
            </p:cNvSpPr>
            <p:nvPr/>
          </p:nvSpPr>
          <p:spPr bwMode="auto">
            <a:xfrm>
              <a:off x="3739" y="6759"/>
              <a:ext cx="1172" cy="711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 sz="1800">
                <a:solidFill>
                  <a:srgbClr val="006699"/>
                </a:solidFill>
              </a:endParaRPr>
            </a:p>
          </p:txBody>
        </p:sp>
        <p:grpSp>
          <p:nvGrpSpPr>
            <p:cNvPr id="11270" name="Line 5"/>
            <p:cNvGrpSpPr>
              <a:grpSpLocks/>
            </p:cNvGrpSpPr>
            <p:nvPr/>
          </p:nvGrpSpPr>
          <p:grpSpPr bwMode="auto">
            <a:xfrm>
              <a:off x="6698" y="6549"/>
              <a:ext cx="1411" cy="979"/>
              <a:chOff x="6851904" y="4681728"/>
              <a:chExt cx="896112" cy="621792"/>
            </a:xfrm>
          </p:grpSpPr>
          <p:pic>
            <p:nvPicPr>
              <p:cNvPr id="11285" name="Line 5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51904" y="4681728"/>
                <a:ext cx="896112" cy="6217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286" name="Text Box 12"/>
              <p:cNvSpPr txBox="1">
                <a:spLocks noChangeArrowheads="1" noChangeShapeType="1"/>
              </p:cNvSpPr>
              <p:nvPr/>
            </p:nvSpPr>
            <p:spPr bwMode="auto">
              <a:xfrm rot="10800000">
                <a:off x="6956846" y="5144033"/>
                <a:ext cx="0" cy="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1800" b="0" smtClean="0">
                  <a:solidFill>
                    <a:srgbClr val="006699"/>
                  </a:solidFill>
                  <a:latin typeface="Franklin Gothic Book" pitchFamily="34" charset="0"/>
                </a:endParaRPr>
              </a:p>
            </p:txBody>
          </p:sp>
        </p:grpSp>
        <p:sp>
          <p:nvSpPr>
            <p:cNvPr id="8" name="Line 6"/>
            <p:cNvSpPr>
              <a:spLocks noChangeShapeType="1"/>
            </p:cNvSpPr>
            <p:nvPr/>
          </p:nvSpPr>
          <p:spPr bwMode="auto">
            <a:xfrm flipH="1">
              <a:off x="3739" y="2678"/>
              <a:ext cx="1945" cy="4081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 sz="1800">
                <a:solidFill>
                  <a:srgbClr val="006699"/>
                </a:solidFill>
              </a:endParaRP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5689" y="2678"/>
              <a:ext cx="2267" cy="3969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 sz="1800">
                <a:solidFill>
                  <a:srgbClr val="006699"/>
                </a:solidFill>
              </a:endParaRPr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5689" y="2678"/>
              <a:ext cx="1174" cy="4599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 sz="1800">
                <a:solidFill>
                  <a:srgbClr val="006699"/>
                </a:solidFill>
              </a:endParaRPr>
            </a:p>
          </p:txBody>
        </p:sp>
        <p:sp>
          <p:nvSpPr>
            <p:cNvPr id="11274" name="Line 9"/>
            <p:cNvSpPr>
              <a:spLocks noChangeShapeType="1"/>
            </p:cNvSpPr>
            <p:nvPr/>
          </p:nvSpPr>
          <p:spPr bwMode="auto">
            <a:xfrm flipH="1">
              <a:off x="5685" y="2679"/>
              <a:ext cx="3" cy="351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ru-RU" sz="1800" b="1" smtClean="0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11275" name="Line 10"/>
            <p:cNvSpPr>
              <a:spLocks noChangeShapeType="1"/>
            </p:cNvSpPr>
            <p:nvPr/>
          </p:nvSpPr>
          <p:spPr bwMode="auto">
            <a:xfrm flipV="1">
              <a:off x="3740" y="6263"/>
              <a:ext cx="1945" cy="4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ru-RU" sz="1800" b="1" smtClean="0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11276" name="Line 11"/>
            <p:cNvSpPr>
              <a:spLocks noChangeShapeType="1"/>
            </p:cNvSpPr>
            <p:nvPr/>
          </p:nvSpPr>
          <p:spPr bwMode="auto">
            <a:xfrm>
              <a:off x="5685" y="6263"/>
              <a:ext cx="2158" cy="38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ru-RU" sz="1800" b="1" smtClean="0">
                <a:solidFill>
                  <a:srgbClr val="006699"/>
                </a:solidFill>
                <a:latin typeface="Arial" charset="0"/>
              </a:endParaRPr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5460" y="1467"/>
              <a:ext cx="815" cy="121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ru-RU" sz="4400" b="1" dirty="0">
                  <a:ln w="1905"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/>
                  <a:cs typeface="Tahoma" pitchFamily="34" charset="0"/>
                </a:rPr>
                <a:t>К</a:t>
              </a: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6769" y="7277"/>
              <a:ext cx="568" cy="921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ru-RU" sz="3200" b="1" dirty="0">
                  <a:ln w="1905">
                    <a:solidFill>
                      <a:schemeClr val="bg2">
                        <a:lumMod val="10000"/>
                      </a:schemeClr>
                    </a:solidFill>
                  </a:ln>
                  <a:solidFill>
                    <a:schemeClr val="bg2">
                      <a:lumMod val="1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Verdana"/>
                  <a:cs typeface="Tahoma" pitchFamily="34" charset="0"/>
                </a:rPr>
                <a:t>С</a:t>
              </a: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3172" y="6194"/>
              <a:ext cx="568" cy="921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ru-RU" sz="3200" b="1" dirty="0">
                  <a:ln w="1905">
                    <a:solidFill>
                      <a:schemeClr val="bg2">
                        <a:lumMod val="10000"/>
                      </a:schemeClr>
                    </a:solidFill>
                  </a:ln>
                  <a:solidFill>
                    <a:schemeClr val="bg2">
                      <a:lumMod val="1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Verdana"/>
                  <a:cs typeface="Tahoma" pitchFamily="34" charset="0"/>
                </a:rPr>
                <a:t>Л</a:t>
              </a:r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8068" y="6419"/>
              <a:ext cx="567" cy="921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ru-RU" sz="3200" b="1" dirty="0">
                  <a:ln w="1905">
                    <a:solidFill>
                      <a:schemeClr val="bg2">
                        <a:lumMod val="10000"/>
                      </a:schemeClr>
                    </a:solidFill>
                  </a:ln>
                  <a:solidFill>
                    <a:schemeClr val="bg2">
                      <a:lumMod val="1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Verdana"/>
                  <a:cs typeface="Tahoma" pitchFamily="34" charset="0"/>
                </a:rPr>
                <a:t>У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5236" y="5627"/>
              <a:ext cx="792" cy="921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ru-RU" sz="3200" b="1" dirty="0">
                  <a:ln w="1905">
                    <a:solidFill>
                      <a:schemeClr val="bg2">
                        <a:lumMod val="10000"/>
                      </a:schemeClr>
                    </a:solidFill>
                  </a:ln>
                  <a:solidFill>
                    <a:schemeClr val="bg2">
                      <a:lumMod val="1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Verdana"/>
                  <a:cs typeface="Tahoma" pitchFamily="34" charset="0"/>
                </a:rPr>
                <a:t>З</a:t>
              </a:r>
            </a:p>
          </p:txBody>
        </p:sp>
        <p:sp>
          <p:nvSpPr>
            <p:cNvPr id="21" name="AutoShape 16"/>
            <p:cNvSpPr>
              <a:spLocks noChangeShapeType="1"/>
            </p:cNvSpPr>
            <p:nvPr/>
          </p:nvSpPr>
          <p:spPr bwMode="auto">
            <a:xfrm flipH="1">
              <a:off x="4913" y="2678"/>
              <a:ext cx="775" cy="4792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 sz="1800">
                <a:solidFill>
                  <a:srgbClr val="006699"/>
                </a:solidFill>
              </a:endParaRPr>
            </a:p>
          </p:txBody>
        </p:sp>
        <p:sp>
          <p:nvSpPr>
            <p:cNvPr id="22" name="AutoShape 17"/>
            <p:cNvSpPr>
              <a:spLocks noChangeShapeType="1"/>
            </p:cNvSpPr>
            <p:nvPr/>
          </p:nvSpPr>
          <p:spPr bwMode="auto">
            <a:xfrm flipH="1">
              <a:off x="4911" y="7277"/>
              <a:ext cx="1952" cy="193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 sz="1800">
                <a:solidFill>
                  <a:srgbClr val="006699"/>
                </a:solidFill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4235" y="7470"/>
              <a:ext cx="568" cy="921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ru-RU" sz="3200" b="1" dirty="0">
                  <a:ln w="1905">
                    <a:solidFill>
                      <a:schemeClr val="bg2">
                        <a:lumMod val="10000"/>
                      </a:schemeClr>
                    </a:solidFill>
                  </a:ln>
                  <a:solidFill>
                    <a:schemeClr val="bg2">
                      <a:lumMod val="1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Verdana"/>
                  <a:cs typeface="Tahoma" pitchFamily="34" charset="0"/>
                </a:rPr>
                <a:t>О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8970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Прямоугольник 2"/>
          <p:cNvSpPr>
            <a:spLocks noChangeArrowheads="1"/>
          </p:cNvSpPr>
          <p:nvPr/>
        </p:nvSpPr>
        <p:spPr bwMode="auto">
          <a:xfrm>
            <a:off x="1371600" y="333375"/>
            <a:ext cx="7543800" cy="1953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ru-RU" altLang="ru-RU" sz="2800" b="0" dirty="0">
                <a:ln w="9525" cmpd="sng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 должен быть компетентным в вопросах</a:t>
            </a:r>
          </a:p>
          <a:p>
            <a:pPr algn="ctr" eaLnBrk="1" hangingPunct="1">
              <a:spcAft>
                <a:spcPts val="1000"/>
              </a:spcAft>
            </a:pPr>
            <a:r>
              <a:rPr lang="ru-RU" altLang="ru-RU" sz="2800" b="0" dirty="0">
                <a:ln w="9525" cmpd="sng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организации и содержания деятельности </a:t>
            </a:r>
          </a:p>
          <a:p>
            <a:pPr algn="ctr" eaLnBrk="1" hangingPunct="1">
              <a:lnSpc>
                <a:spcPct val="115000"/>
              </a:lnSpc>
            </a:pPr>
            <a:r>
              <a:rPr lang="ru-RU" altLang="ru-RU" sz="2800" b="0" dirty="0">
                <a:ln w="9525" cmpd="sng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следующим направлениям</a:t>
            </a:r>
            <a:r>
              <a:rPr lang="ru-RU" altLang="ru-RU" sz="2800" b="0" dirty="0" smtClean="0">
                <a:ln w="9525" cmpd="sng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ru-RU" altLang="ru-RU" dirty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15000"/>
              </a:lnSpc>
              <a:spcAft>
                <a:spcPts val="1000"/>
              </a:spcAft>
            </a:pPr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</a:p>
        </p:txBody>
      </p:sp>
      <p:sp>
        <p:nvSpPr>
          <p:cNvPr id="20483" name="Скругленный прямоугольник 3"/>
          <p:cNvSpPr>
            <a:spLocks noChangeArrowheads="1"/>
          </p:cNvSpPr>
          <p:nvPr/>
        </p:nvSpPr>
        <p:spPr bwMode="auto">
          <a:xfrm>
            <a:off x="914400" y="2287243"/>
            <a:ext cx="3311525" cy="12239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bg2">
                <a:lumMod val="25000"/>
              </a:schemeClr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Воспитательно -</a:t>
            </a:r>
            <a:r>
              <a:rPr lang="ru-RU" altLang="ru-RU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образовательной деятельности</a:t>
            </a:r>
            <a:endParaRPr lang="ru-RU" altLang="ru-RU" sz="2000" dirty="0">
              <a:solidFill>
                <a:schemeClr val="bg2">
                  <a:lumMod val="10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4" name="Скругленный прямоугольник 4"/>
          <p:cNvSpPr>
            <a:spLocks noChangeArrowheads="1"/>
          </p:cNvSpPr>
          <p:nvPr/>
        </p:nvSpPr>
        <p:spPr bwMode="auto">
          <a:xfrm>
            <a:off x="3657600" y="3733800"/>
            <a:ext cx="3311525" cy="9366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bg2">
                <a:lumMod val="25000"/>
              </a:schemeClr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0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Учебно</a:t>
            </a:r>
            <a:r>
              <a:rPr lang="ru-RU" altLang="ru-RU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методической</a:t>
            </a:r>
            <a:r>
              <a:rPr lang="ru-RU" altLang="ru-RU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деятельности</a:t>
            </a:r>
            <a:endParaRPr lang="ru-RU" altLang="ru-RU" sz="2000" dirty="0">
              <a:solidFill>
                <a:schemeClr val="bg2">
                  <a:lumMod val="1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1" hangingPunct="1"/>
            <a:endParaRPr lang="ru-RU" altLang="ru-RU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5" name="Скругленный прямоугольник 5"/>
          <p:cNvSpPr>
            <a:spLocks noChangeArrowheads="1"/>
          </p:cNvSpPr>
          <p:nvPr/>
        </p:nvSpPr>
        <p:spPr bwMode="auto">
          <a:xfrm>
            <a:off x="5457031" y="5029200"/>
            <a:ext cx="3024188" cy="1152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bg2">
                <a:lumMod val="25000"/>
              </a:schemeClr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Социально –</a:t>
            </a:r>
            <a:r>
              <a:rPr lang="ru-RU" altLang="ru-RU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педагогической деятельности</a:t>
            </a:r>
          </a:p>
          <a:p>
            <a:pPr eaLnBrk="1" hangingPunct="1"/>
            <a:endParaRPr lang="ru-RU" altLang="ru-RU" dirty="0"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83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8001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57200" y="188913"/>
            <a:ext cx="798195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lIns="45720" rIns="45720" anchor="ctr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ru-RU" altLang="ru-RU" sz="3200" b="1" dirty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altLang="ru-RU" sz="3200" b="1" dirty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пути развития профессиональной </a:t>
            </a:r>
            <a:r>
              <a:rPr lang="ru-RU" altLang="ru-RU" sz="2800" b="1" dirty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компетентности</a:t>
            </a:r>
            <a:r>
              <a:rPr lang="ru-RU" altLang="ru-RU" sz="3200" b="1" dirty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</a:t>
            </a:r>
            <a:endParaRPr lang="ru-RU" sz="3200" b="1" dirty="0" smtClean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5801" y="1746250"/>
            <a:ext cx="8458200" cy="51117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419100" indent="-382588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22313" indent="-2730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004888" indent="-255588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279525" indent="-236538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1489075" indent="-182563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1946275" indent="-1825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403475" indent="-1825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2860675" indent="-1825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317875" indent="-1825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6EA0B0"/>
              </a:buClr>
              <a:buSzPct val="80000"/>
              <a:buFont typeface="Wingdings 2" pitchFamily="18" charset="2"/>
              <a:buChar char=""/>
              <a:defRPr/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подготовки и переподготовки педагогических кадров (проблемные курсы и курсы повышения квалификации).</a:t>
            </a:r>
          </a:p>
          <a:p>
            <a:pPr eaLnBrk="1" hangingPunct="1">
              <a:lnSpc>
                <a:spcPct val="90000"/>
              </a:lnSpc>
              <a:buClr>
                <a:srgbClr val="6EA0B0"/>
              </a:buClr>
              <a:buSzPct val="80000"/>
              <a:buFont typeface="Wingdings 2" pitchFamily="18" charset="2"/>
              <a:buChar char=""/>
              <a:defRPr/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 методических объединениях, творческих группах.</a:t>
            </a:r>
          </a:p>
          <a:p>
            <a:pPr eaLnBrk="1" hangingPunct="1">
              <a:lnSpc>
                <a:spcPct val="90000"/>
              </a:lnSpc>
              <a:buClr>
                <a:srgbClr val="6EA0B0"/>
              </a:buClr>
              <a:buSzPct val="80000"/>
              <a:buFont typeface="Wingdings 2" pitchFamily="18" charset="2"/>
              <a:buChar char=""/>
              <a:defRPr/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Исследовательская, экспериментальная деятельность.</a:t>
            </a:r>
          </a:p>
          <a:p>
            <a:pPr eaLnBrk="1" hangingPunct="1">
              <a:lnSpc>
                <a:spcPct val="90000"/>
              </a:lnSpc>
              <a:buClr>
                <a:srgbClr val="6EA0B0"/>
              </a:buClr>
              <a:buSzPct val="80000"/>
              <a:buFont typeface="Wingdings 2" pitchFamily="18" charset="2"/>
              <a:buChar char=""/>
              <a:defRPr/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Инновационная деятельность, освоение новых педагогических технологий.</a:t>
            </a:r>
          </a:p>
          <a:p>
            <a:pPr eaLnBrk="1" hangingPunct="1">
              <a:lnSpc>
                <a:spcPct val="90000"/>
              </a:lnSpc>
              <a:buClr>
                <a:srgbClr val="6EA0B0"/>
              </a:buClr>
              <a:buSzPct val="80000"/>
              <a:buFont typeface="Wingdings 2" pitchFamily="18" charset="2"/>
              <a:buChar char=""/>
              <a:defRPr/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формы педагогической поддержки.</a:t>
            </a:r>
          </a:p>
          <a:p>
            <a:pPr eaLnBrk="1" hangingPunct="1">
              <a:lnSpc>
                <a:spcPct val="90000"/>
              </a:lnSpc>
              <a:buClr>
                <a:srgbClr val="6EA0B0"/>
              </a:buClr>
              <a:buSzPct val="80000"/>
              <a:buFont typeface="Wingdings 2" pitchFamily="18" charset="2"/>
              <a:buChar char=""/>
              <a:defRPr/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участие в педагогических конкурсах, мастер – классах.</a:t>
            </a:r>
          </a:p>
          <a:p>
            <a:pPr eaLnBrk="1" hangingPunct="1">
              <a:lnSpc>
                <a:spcPct val="90000"/>
              </a:lnSpc>
              <a:buClr>
                <a:srgbClr val="6EA0B0"/>
              </a:buClr>
              <a:buSzPct val="80000"/>
              <a:buFont typeface="Wingdings 2" pitchFamily="18" charset="2"/>
              <a:buChar char=""/>
              <a:defRPr/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собственного педагогического опыта.</a:t>
            </a:r>
          </a:p>
          <a:p>
            <a:pPr eaLnBrk="1" hangingPunct="1">
              <a:lnSpc>
                <a:spcPct val="90000"/>
              </a:lnSpc>
              <a:buClr>
                <a:srgbClr val="6EA0B0"/>
              </a:buClr>
              <a:buSzPct val="80000"/>
              <a:buFont typeface="Wingdings 2" pitchFamily="18" charset="2"/>
              <a:buChar char=""/>
              <a:defRPr/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Проблемные семинары и вебинары.</a:t>
            </a:r>
          </a:p>
          <a:p>
            <a:pPr eaLnBrk="1" hangingPunct="1">
              <a:lnSpc>
                <a:spcPct val="90000"/>
              </a:lnSpc>
              <a:buClr>
                <a:srgbClr val="6EA0B0"/>
              </a:buClr>
              <a:buSzPct val="80000"/>
              <a:buFont typeface="Wingdings 2" pitchFamily="18" charset="2"/>
              <a:buChar char=""/>
              <a:defRPr/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самообразованию.</a:t>
            </a:r>
          </a:p>
          <a:p>
            <a:pPr marL="36512" indent="0" eaLnBrk="1" hangingPunct="1">
              <a:lnSpc>
                <a:spcPct val="90000"/>
              </a:lnSpc>
              <a:buClr>
                <a:srgbClr val="6EA0B0"/>
              </a:buClr>
              <a:buSzPct val="80000"/>
              <a:buFontTx/>
              <a:buNone/>
              <a:defRPr/>
            </a:pPr>
            <a:endParaRPr lang="ru-RU" alt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6EA0B0"/>
              </a:buClr>
              <a:buSzPct val="80000"/>
              <a:buFont typeface="Wingdings 2" pitchFamily="18" charset="2"/>
              <a:buChar char=""/>
              <a:defRPr/>
            </a:pPr>
            <a:endParaRPr lang="ru-RU" altLang="ru-RU" sz="2400" dirty="0" smtClean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6EA0B0"/>
              </a:buClr>
              <a:buSzPct val="80000"/>
              <a:buFont typeface="Wingdings 2" pitchFamily="18" charset="2"/>
              <a:buChar char=""/>
              <a:defRPr/>
            </a:pPr>
            <a:endParaRPr lang="ru-RU" altLang="ru-RU" sz="2400" dirty="0" smtClean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9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2" y="-12700"/>
            <a:ext cx="7973458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Меняйтесь раньше, чем Вас заставят это делать!</a:t>
            </a: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2133600" y="1981200"/>
            <a:ext cx="6813550" cy="38862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системы образования не может быть выше качества работающих в ней педагогов;</a:t>
            </a:r>
          </a:p>
          <a:p>
            <a:pPr marL="0" indent="0" eaLnBrk="1" hangingPunct="1">
              <a:buNone/>
            </a:pP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способствует повышению профессиональной подготовки педагога и необходимости постоянного профессионального роста;</a:t>
            </a:r>
          </a:p>
          <a:p>
            <a:pPr marL="0" indent="0" eaLnBrk="1" hangingPunct="1"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профессиональный стандарт  повышает ответственность педагога за результаты своего труда, а соответственно повышает качество образования.</a:t>
            </a:r>
          </a:p>
          <a:p>
            <a:pPr eaLnBrk="1" hangingPunct="1"/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981200"/>
            <a:ext cx="7313613" cy="2057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78486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29650" cy="11731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/>
                <a:latin typeface="Times New Roman" pitchFamily="18" charset="0"/>
              </a:rPr>
              <a:t>Профессиональный стандарт педагога</a:t>
            </a:r>
            <a:endParaRPr lang="ru-RU" b="1" dirty="0" smtClean="0">
              <a:ln w="12700">
                <a:solidFill>
                  <a:schemeClr val="bg2">
                    <a:lumMod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9800" y="1827213"/>
            <a:ext cx="6705600" cy="44434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Профессиональный стандарт «Педагог (педагогическая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деятельность в сфере дошкольного, начального общего,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основного общего, среднего общего образования)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(воспитатель, учитель)»: 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endParaRPr lang="ru-RU" sz="1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25196" eaLnBrk="1" fontAlgn="auto" hangingPunct="1">
              <a:spcAft>
                <a:spcPts val="0"/>
              </a:spcAft>
              <a:buClr>
                <a:srgbClr val="E4005C"/>
              </a:buClr>
              <a:buFont typeface="Wingdings" panose="05000000000000000000" pitchFamily="2" charset="2"/>
              <a:buChar char="Ø"/>
              <a:defRPr/>
            </a:pPr>
            <a:r>
              <a:rPr lang="ru-RU" sz="2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утвержден приказом Министерства труда и соцзащиты Российской Федерации от 18 октября 2013 г. N </a:t>
            </a:r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544н.</a:t>
            </a:r>
            <a:endParaRPr lang="ru-RU" sz="22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25196" eaLnBrk="1" fontAlgn="auto" hangingPunct="1">
              <a:spcAft>
                <a:spcPts val="0"/>
              </a:spcAft>
              <a:buClr>
                <a:srgbClr val="E4005C"/>
              </a:buClr>
              <a:buFont typeface="Wingdings" panose="05000000000000000000" pitchFamily="2" charset="2"/>
              <a:buChar char="Ø"/>
              <a:defRPr/>
            </a:pPr>
            <a:r>
              <a:rPr lang="ru-RU" sz="2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зарегистрирован Министерством юстиции </a:t>
            </a:r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06. 12. </a:t>
            </a:r>
            <a:r>
              <a:rPr lang="ru-RU" sz="2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2013 г.</a:t>
            </a:r>
          </a:p>
          <a:p>
            <a:pPr marL="425196" eaLnBrk="1" fontAlgn="auto" hangingPunct="1">
              <a:spcAft>
                <a:spcPts val="0"/>
              </a:spcAft>
              <a:buClr>
                <a:srgbClr val="E4005C"/>
              </a:buClr>
              <a:buFont typeface="Wingdings" panose="05000000000000000000" pitchFamily="2" charset="2"/>
              <a:buChar char="Ø"/>
              <a:defRPr/>
            </a:pPr>
            <a:r>
              <a:rPr lang="ru-RU" sz="2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вводится в массовое применение с 1 января </a:t>
            </a:r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2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25196" eaLnBrk="1" fontAlgn="auto" hangingPunct="1">
              <a:spcAft>
                <a:spcPts val="0"/>
              </a:spcAft>
              <a:buClr>
                <a:srgbClr val="E4005C"/>
              </a:buClr>
              <a:buFont typeface="Wingdings" panose="05000000000000000000" pitchFamily="2" charset="2"/>
              <a:buChar char="Ø"/>
              <a:defRPr/>
            </a:pPr>
            <a:r>
              <a:rPr lang="ru-RU" sz="2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 с </a:t>
            </a:r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2016 </a:t>
            </a:r>
            <a:r>
              <a:rPr lang="ru-RU" sz="2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г.– режим </a:t>
            </a:r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апробации. </a:t>
            </a:r>
            <a:endParaRPr lang="ru-RU" sz="22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altLang="ru-RU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5384" t="8354" r="13477" b="13366"/>
          <a:stretch/>
        </p:blipFill>
        <p:spPr bwMode="auto">
          <a:xfrm>
            <a:off x="11934" y="10098"/>
            <a:ext cx="9132065" cy="6847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33600" y="457200"/>
            <a:ext cx="6705600" cy="2438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Профессиональный стандарт педагога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: документ, включающий перечень профессиональных и личностных требований к учителю (воспитателю), действующий на всей территории Российской Федерации.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71800" y="4038600"/>
            <a:ext cx="5654675" cy="1752600"/>
          </a:xfrm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rgbClr val="C00000"/>
                </a:solidFill>
                <a:latin typeface="Calibri" pitchFamily="34" charset="0"/>
              </a:rPr>
              <a:t>готовность учить всех без исключения детей, вне зависимости от их склонностей, способностей, особенностей развития, ограниченных возможностей.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Заголовок 2"/>
          <p:cNvSpPr>
            <a:spLocks noGrp="1"/>
          </p:cNvSpPr>
          <p:nvPr>
            <p:ph type="title"/>
          </p:nvPr>
        </p:nvSpPr>
        <p:spPr>
          <a:xfrm>
            <a:off x="1981200" y="304800"/>
            <a:ext cx="6858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Область применения </a:t>
            </a:r>
            <a:br>
              <a:rPr lang="ru-RU" sz="32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32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ПРОФСТАНДАРТА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3465827"/>
              </p:ext>
            </p:extLst>
          </p:nvPr>
        </p:nvGraphicFramePr>
        <p:xfrm>
          <a:off x="1371600" y="16764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ХАРАКТЕРИСТИКА СТАНДАРТА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895600" y="1447800"/>
            <a:ext cx="6038850" cy="44958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в нем определяются основные требования к квалификации педагога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может дополнятся региональными требованиями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может быть дополнен внутренним стандартом образовательного учреждения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является уровневым, учитывающим специфику работы педагогов образовательного учреждения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отражает структуру профессиональной деятельности педагога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выдвигает требования к личностным качествам педагога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82296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543800" cy="7159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3333CC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Требования к образованию и обучению </a:t>
            </a:r>
            <a:r>
              <a:rPr lang="ru-RU" sz="32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</a:br>
            <a:r>
              <a:rPr lang="ru-RU" sz="32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</a:br>
            <a:endParaRPr lang="ru-RU" sz="3200" dirty="0" smtClean="0">
              <a:ln w="12700">
                <a:solidFill>
                  <a:schemeClr val="bg2">
                    <a:lumMod val="25000"/>
                  </a:schemeClr>
                </a:solidFill>
                <a:prstDash val="solid"/>
              </a:ln>
              <a:solidFill>
                <a:schemeClr val="tx2">
                  <a:satMod val="130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133600" y="1143000"/>
            <a:ext cx="6813550" cy="5257800"/>
          </a:xfrm>
        </p:spPr>
        <p:txBody>
          <a:bodyPr>
            <a:normAutofit/>
          </a:bodyPr>
          <a:lstStyle/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Высшее профессиональное образование или среднее профессиональное образование по направлениям подготовки "Образование и педагогика" или в области, соответствующей преподаваемому предмету (с последующей профессиональной переподготовкой по профилю педагогической деятельности), либо высшее профессиональное образование или среднее профессиональное образование и дополнительное профессиональное образование по направлению деятельности в образовательной организации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4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Требования к опыту практической работы  не предъявляются!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ru-RU" sz="2000" dirty="0" smtClean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Заголовок 2"/>
          <p:cNvSpPr>
            <a:spLocks noGrp="1"/>
          </p:cNvSpPr>
          <p:nvPr>
            <p:ph type="title"/>
          </p:nvPr>
        </p:nvSpPr>
        <p:spPr>
          <a:xfrm>
            <a:off x="1006475" y="304800"/>
            <a:ext cx="80438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Особые условия  НЕ допуска к работе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48741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User\Рабочий стол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ПРОФЕССИОНАЛЬНЫЕ КОМПЕТЕНТНОСТИ ВОСПИТАТЕЛЯ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676400"/>
            <a:ext cx="762000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  <a:cs typeface="Times New Roman"/>
              </a:rPr>
              <a:t>Под </a:t>
            </a:r>
            <a:r>
              <a:rPr lang="ru-RU" sz="2000" b="1" dirty="0" smtClean="0">
                <a:effectLst/>
                <a:latin typeface="Times New Roman"/>
                <a:ea typeface="Times New Roman"/>
                <a:cs typeface="Times New Roman"/>
              </a:rPr>
              <a:t>профессиональной компетентностью</a:t>
            </a:r>
            <a:r>
              <a:rPr lang="ru-RU" sz="2000" dirty="0" smtClean="0">
                <a:effectLst/>
                <a:latin typeface="Times New Roman"/>
                <a:ea typeface="Times New Roman"/>
                <a:cs typeface="Times New Roman"/>
              </a:rPr>
              <a:t> понимается многофакторное явление, включающее в себя систему теоретических знаний педагога и способов их применения в конкретных педагогических ситуациях, ценностные ориентации педагога, а также интегративные показатели его культуры (речь, стиль общения, отношение к себе и своей деятельности, к смежным областям знания и др.).</a:t>
            </a:r>
            <a:endParaRPr lang="ru-RU" sz="2000" i="1" dirty="0" smtClean="0">
              <a:effectLst/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effectLst/>
                <a:latin typeface="Times New Roman"/>
                <a:ea typeface="Times New Roman"/>
                <a:cs typeface="Times New Roman"/>
              </a:rPr>
              <a:t>Компетенции</a:t>
            </a:r>
            <a:r>
              <a:rPr lang="ru-RU" sz="2000" dirty="0" smtClean="0">
                <a:effectLst/>
                <a:latin typeface="Times New Roman"/>
                <a:ea typeface="Times New Roman"/>
                <a:cs typeface="Times New Roman"/>
              </a:rPr>
              <a:t> – личностные и межличностные качества, способности, навыки и знания, которые выражены в различных формах и ситуациях работы и социальной жизни. </a:t>
            </a:r>
            <a:endParaRPr lang="ru-RU" sz="1800" dirty="0">
              <a:ea typeface="Calibri"/>
              <a:cs typeface="Times New Roman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2000" b="1" dirty="0" smtClean="0">
                <a:effectLst/>
                <a:latin typeface="Times New Roman"/>
                <a:ea typeface="Times New Roman"/>
              </a:rPr>
              <a:t>Компетенции</a:t>
            </a:r>
            <a:r>
              <a:rPr lang="ru-RU" sz="2000" dirty="0" smtClean="0">
                <a:effectLst/>
                <a:latin typeface="Times New Roman"/>
                <a:ea typeface="Times New Roman"/>
              </a:rPr>
              <a:t> являются структурными </a:t>
            </a:r>
            <a:r>
              <a:rPr lang="ru-RU" sz="2000" b="1" dirty="0" smtClean="0">
                <a:effectLst/>
                <a:latin typeface="Times New Roman"/>
                <a:ea typeface="Times New Roman"/>
              </a:rPr>
              <a:t>компонентами компетентности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</TotalTime>
  <Words>564</Words>
  <Application>Microsoft Office PowerPoint</Application>
  <PresentationFormat>Экран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Тема Office</vt:lpstr>
      <vt:lpstr>Шары</vt:lpstr>
      <vt:lpstr>1_Шары</vt:lpstr>
      <vt:lpstr>«ПРОФСТАНДАРТ  и  компетентности педагога»</vt:lpstr>
      <vt:lpstr>Профессиональный стандарт педагога</vt:lpstr>
      <vt:lpstr>Презентация PowerPoint</vt:lpstr>
      <vt:lpstr>Профессиональный стандарт педагога: документ, включающий перечень профессиональных и личностных требований к учителю (воспитателю), действующий на всей территории Российской Федерации.</vt:lpstr>
      <vt:lpstr>Область применения  ПРОФСТАНДАРТА</vt:lpstr>
      <vt:lpstr>ХАРАКТЕРИСТИКА СТАНДАРТА</vt:lpstr>
      <vt:lpstr>   Требования к образованию и обучению   </vt:lpstr>
      <vt:lpstr>Особые условия  НЕ допуска к работе</vt:lpstr>
      <vt:lpstr>ПРОФЕССИОНАЛЬНЫЕ КОМПЕТЕНТНОСТИ ВОСПИТАТЕЛЯ </vt:lpstr>
      <vt:lpstr>Основные педагогические компетентности педагога ДОУ</vt:lpstr>
      <vt:lpstr>Презентация PowerPoint</vt:lpstr>
      <vt:lpstr>Презентация PowerPoint</vt:lpstr>
      <vt:lpstr>Презентация PowerPoint</vt:lpstr>
      <vt:lpstr>Меняйтесь раньше, чем Вас заставят это делать!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Пользователь Windows</cp:lastModifiedBy>
  <cp:revision>66</cp:revision>
  <cp:lastPrinted>1601-01-01T00:00:00Z</cp:lastPrinted>
  <dcterms:created xsi:type="dcterms:W3CDTF">1601-01-01T00:00:00Z</dcterms:created>
  <dcterms:modified xsi:type="dcterms:W3CDTF">2019-03-16T02:05:31Z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