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  <p:sldMasterId id="2147483889" r:id="rId2"/>
    <p:sldMasterId id="2147483902" r:id="rId3"/>
  </p:sldMasterIdLst>
  <p:sldIdLst>
    <p:sldId id="256" r:id="rId4"/>
    <p:sldId id="269" r:id="rId5"/>
    <p:sldId id="271" r:id="rId6"/>
    <p:sldId id="273" r:id="rId7"/>
    <p:sldId id="275" r:id="rId8"/>
    <p:sldId id="277" r:id="rId9"/>
    <p:sldId id="280" r:id="rId10"/>
    <p:sldId id="279" r:id="rId11"/>
    <p:sldId id="266" r:id="rId12"/>
    <p:sldId id="292" r:id="rId13"/>
    <p:sldId id="291" r:id="rId14"/>
    <p:sldId id="293" r:id="rId15"/>
    <p:sldId id="294" r:id="rId16"/>
    <p:sldId id="282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D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/>
      <dgm:spPr>
        <a:noFill/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ru-RU" sz="2400" b="1" smtClean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кадровой политики</a:t>
          </a:r>
          <a:endParaRPr lang="ru-RU" sz="2400" b="1" dirty="0">
            <a:solidFill>
              <a:schemeClr val="bg2">
                <a:lumMod val="2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и аттестации работников</a:t>
          </a:r>
          <a:endParaRPr lang="ru-RU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трудовых договоров</a:t>
          </a:r>
          <a:endParaRPr lang="ru-RU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должностных инструкций</a:t>
          </a:r>
          <a:endParaRPr lang="ru-RU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системы оплаты труда</a:t>
          </a:r>
          <a:endParaRPr lang="ru-RU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  <a:latin typeface="+mj-lt"/>
            </a:rPr>
            <a:t>Имеющие или имевшие судимость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  <a:latin typeface="+mj-lt"/>
            </a:rPr>
            <a:t>Признанные недееспособными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  <a:latin typeface="+mj-lt"/>
            </a:rPr>
            <a:t>Имеющие заболевания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noFill/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кадровой политики</a:t>
          </a:r>
          <a:endParaRPr lang="ru-RU" sz="2400" b="1" kern="1200" dirty="0">
            <a:solidFill>
              <a:schemeClr val="bg2">
                <a:lumMod val="2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76222"/>
        <a:ext cx="7417104" cy="760154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и аттестации работников</a:t>
          </a:r>
          <a:endParaRPr lang="ru-RU" sz="24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1048223"/>
        <a:ext cx="7417104" cy="760154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трудовых договоров</a:t>
          </a:r>
          <a:endParaRPr lang="ru-RU" sz="24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2020223"/>
        <a:ext cx="7417104" cy="760154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системы оплаты труда</a:t>
          </a:r>
          <a:endParaRPr lang="ru-RU" sz="24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2992222"/>
        <a:ext cx="7417104" cy="760154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должностных инструкций</a:t>
          </a:r>
          <a:endParaRPr lang="ru-RU" sz="24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3964223"/>
        <a:ext cx="7417104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25000"/>
                </a:schemeClr>
              </a:solidFill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25000"/>
                </a:schemeClr>
              </a:solidFill>
              <a:latin typeface="+mj-lt"/>
            </a:rPr>
            <a:t>Имеющие или имевшие судимость</a:t>
          </a:r>
          <a:endParaRPr lang="ru-RU" sz="21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25000"/>
                </a:schemeClr>
              </a:solidFill>
              <a:latin typeface="+mj-lt"/>
            </a:rPr>
            <a:t>Признанные недееспособными</a:t>
          </a:r>
          <a:endParaRPr lang="ru-RU" sz="21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25000"/>
                </a:schemeClr>
              </a:solidFill>
              <a:latin typeface="+mj-lt"/>
            </a:rPr>
            <a:t>Имеющие заболевания</a:t>
          </a:r>
          <a:endParaRPr lang="ru-RU" sz="21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F9F2-B4E8-4A13-941E-FD7393A31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7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96DC9-DC68-40A9-9614-D402B76C5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1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BB270-C99A-4C7B-9FC5-41576B1BB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675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3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>
                  <a:gd name="T0" fmla="*/ 113377 w 596"/>
                  <a:gd name="T1" fmla="*/ 2506892 h 666"/>
                  <a:gd name="T2" fmla="*/ 40589 w 596"/>
                  <a:gd name="T3" fmla="*/ 2308841 h 666"/>
                  <a:gd name="T4" fmla="*/ 0 w 596"/>
                  <a:gd name="T5" fmla="*/ 1956387 h 666"/>
                  <a:gd name="T6" fmla="*/ 28248 w 596"/>
                  <a:gd name="T7" fmla="*/ 1504276 h 666"/>
                  <a:gd name="T8" fmla="*/ 175240 w 596"/>
                  <a:gd name="T9" fmla="*/ 1023419 h 666"/>
                  <a:gd name="T10" fmla="*/ 481544 w 596"/>
                  <a:gd name="T11" fmla="*/ 568235 h 666"/>
                  <a:gd name="T12" fmla="*/ 995462 w 596"/>
                  <a:gd name="T13" fmla="*/ 209661 h 666"/>
                  <a:gd name="T14" fmla="*/ 1729228 w 596"/>
                  <a:gd name="T15" fmla="*/ 12286 h 666"/>
                  <a:gd name="T16" fmla="*/ 2662372 w 596"/>
                  <a:gd name="T17" fmla="*/ 61081 h 666"/>
                  <a:gd name="T18" fmla="*/ 3391895 w 596"/>
                  <a:gd name="T19" fmla="*/ 461980 h 666"/>
                  <a:gd name="T20" fmla="*/ 3880687 w 596"/>
                  <a:gd name="T21" fmla="*/ 1118751 h 666"/>
                  <a:gd name="T22" fmla="*/ 4141365 w 596"/>
                  <a:gd name="T23" fmla="*/ 1922196 h 666"/>
                  <a:gd name="T24" fmla="*/ 4168799 w 596"/>
                  <a:gd name="T25" fmla="*/ 2770785 h 666"/>
                  <a:gd name="T26" fmla="*/ 3965760 w 596"/>
                  <a:gd name="T27" fmla="*/ 3556885 h 666"/>
                  <a:gd name="T28" fmla="*/ 3551456 w 596"/>
                  <a:gd name="T29" fmla="*/ 4164346 h 666"/>
                  <a:gd name="T30" fmla="*/ 2922737 w 596"/>
                  <a:gd name="T31" fmla="*/ 4489853 h 666"/>
                  <a:gd name="T32" fmla="*/ 2725135 w 596"/>
                  <a:gd name="T33" fmla="*/ 4461132 h 666"/>
                  <a:gd name="T34" fmla="*/ 3088241 w 596"/>
                  <a:gd name="T35" fmla="*/ 4179724 h 666"/>
                  <a:gd name="T36" fmla="*/ 3376216 w 596"/>
                  <a:gd name="T37" fmla="*/ 3684796 h 666"/>
                  <a:gd name="T38" fmla="*/ 3564098 w 596"/>
                  <a:gd name="T39" fmla="*/ 3073308 h 666"/>
                  <a:gd name="T40" fmla="*/ 3642212 w 596"/>
                  <a:gd name="T41" fmla="*/ 2406046 h 666"/>
                  <a:gd name="T42" fmla="*/ 3601654 w 596"/>
                  <a:gd name="T43" fmla="*/ 1746904 h 666"/>
                  <a:gd name="T44" fmla="*/ 3398671 w 596"/>
                  <a:gd name="T45" fmla="*/ 1178490 h 666"/>
                  <a:gd name="T46" fmla="*/ 3031866 w 596"/>
                  <a:gd name="T47" fmla="*/ 758681 h 666"/>
                  <a:gd name="T48" fmla="*/ 2390503 w 596"/>
                  <a:gd name="T49" fmla="*/ 506441 h 666"/>
                  <a:gd name="T50" fmla="*/ 1722614 w 596"/>
                  <a:gd name="T51" fmla="*/ 412915 h 666"/>
                  <a:gd name="T52" fmla="*/ 1218440 w 596"/>
                  <a:gd name="T53" fmla="*/ 479506 h 666"/>
                  <a:gd name="T54" fmla="*/ 848551 w 596"/>
                  <a:gd name="T55" fmla="*/ 683642 h 666"/>
                  <a:gd name="T56" fmla="*/ 587907 w 596"/>
                  <a:gd name="T57" fmla="*/ 1008041 h 666"/>
                  <a:gd name="T58" fmla="*/ 397511 w 596"/>
                  <a:gd name="T59" fmla="*/ 1393561 h 666"/>
                  <a:gd name="T60" fmla="*/ 278481 w 596"/>
                  <a:gd name="T61" fmla="*/ 1840267 h 666"/>
                  <a:gd name="T62" fmla="*/ 197380 w 596"/>
                  <a:gd name="T63" fmla="*/ 2296825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77724 h 237"/>
                  <a:gd name="T4" fmla="*/ 21398 w 257"/>
                  <a:gd name="T5" fmla="*/ 356823 h 237"/>
                  <a:gd name="T6" fmla="*/ 37890 w 257"/>
                  <a:gd name="T7" fmla="*/ 534831 h 237"/>
                  <a:gd name="T8" fmla="*/ 70006 w 257"/>
                  <a:gd name="T9" fmla="*/ 701666 h 237"/>
                  <a:gd name="T10" fmla="*/ 117648 w 257"/>
                  <a:gd name="T11" fmla="*/ 850817 h 237"/>
                  <a:gd name="T12" fmla="*/ 175033 w 257"/>
                  <a:gd name="T13" fmla="*/ 1007061 h 237"/>
                  <a:gd name="T14" fmla="*/ 246330 w 257"/>
                  <a:gd name="T15" fmla="*/ 1151246 h 237"/>
                  <a:gd name="T16" fmla="*/ 331398 w 257"/>
                  <a:gd name="T17" fmla="*/ 1271895 h 237"/>
                  <a:gd name="T18" fmla="*/ 436417 w 257"/>
                  <a:gd name="T19" fmla="*/ 1386804 h 237"/>
                  <a:gd name="T20" fmla="*/ 559313 w 257"/>
                  <a:gd name="T21" fmla="*/ 1485308 h 237"/>
                  <a:gd name="T22" fmla="*/ 691143 w 257"/>
                  <a:gd name="T23" fmla="*/ 1565265 h 237"/>
                  <a:gd name="T24" fmla="*/ 853307 w 257"/>
                  <a:gd name="T25" fmla="*/ 1628761 h 237"/>
                  <a:gd name="T26" fmla="*/ 1028918 w 257"/>
                  <a:gd name="T27" fmla="*/ 1670096 h 237"/>
                  <a:gd name="T28" fmla="*/ 1225613 w 257"/>
                  <a:gd name="T29" fmla="*/ 1692927 h 237"/>
                  <a:gd name="T30" fmla="*/ 1432746 w 257"/>
                  <a:gd name="T31" fmla="*/ 1686068 h 237"/>
                  <a:gd name="T32" fmla="*/ 1673788 w 257"/>
                  <a:gd name="T33" fmla="*/ 1657345 h 237"/>
                  <a:gd name="T34" fmla="*/ 1458958 w 257"/>
                  <a:gd name="T35" fmla="*/ 1621670 h 237"/>
                  <a:gd name="T36" fmla="*/ 1268909 w 257"/>
                  <a:gd name="T37" fmla="*/ 1572087 h 237"/>
                  <a:gd name="T38" fmla="*/ 1108062 w 257"/>
                  <a:gd name="T39" fmla="*/ 1513762 h 237"/>
                  <a:gd name="T40" fmla="*/ 964221 w 257"/>
                  <a:gd name="T41" fmla="*/ 1456762 h 237"/>
                  <a:gd name="T42" fmla="*/ 832491 w 257"/>
                  <a:gd name="T43" fmla="*/ 1377436 h 237"/>
                  <a:gd name="T44" fmla="*/ 729898 w 257"/>
                  <a:gd name="T45" fmla="*/ 1300652 h 237"/>
                  <a:gd name="T46" fmla="*/ 632850 w 257"/>
                  <a:gd name="T47" fmla="*/ 1207640 h 237"/>
                  <a:gd name="T48" fmla="*/ 547294 w 257"/>
                  <a:gd name="T49" fmla="*/ 1105587 h 237"/>
                  <a:gd name="T50" fmla="*/ 468509 w 257"/>
                  <a:gd name="T51" fmla="*/ 1007061 h 237"/>
                  <a:gd name="T52" fmla="*/ 398527 w 257"/>
                  <a:gd name="T53" fmla="*/ 892152 h 237"/>
                  <a:gd name="T54" fmla="*/ 340169 w 257"/>
                  <a:gd name="T55" fmla="*/ 765193 h 237"/>
                  <a:gd name="T56" fmla="*/ 280888 w 257"/>
                  <a:gd name="T57" fmla="*/ 627429 h 237"/>
                  <a:gd name="T58" fmla="*/ 213758 w 257"/>
                  <a:gd name="T59" fmla="*/ 493454 h 237"/>
                  <a:gd name="T60" fmla="*/ 149158 w 257"/>
                  <a:gd name="T61" fmla="*/ 334689 h 237"/>
                  <a:gd name="T62" fmla="*/ 78780 w 257"/>
                  <a:gd name="T63" fmla="*/ 172035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>
                  <a:gd name="T0" fmla="*/ 532077 w 124"/>
                  <a:gd name="T1" fmla="*/ 0 h 110"/>
                  <a:gd name="T2" fmla="*/ 857447 w 124"/>
                  <a:gd name="T3" fmla="*/ 861850 h 110"/>
                  <a:gd name="T4" fmla="*/ 829738 w 124"/>
                  <a:gd name="T5" fmla="*/ 854835 h 110"/>
                  <a:gd name="T6" fmla="*/ 739729 w 124"/>
                  <a:gd name="T7" fmla="*/ 841113 h 110"/>
                  <a:gd name="T8" fmla="*/ 616251 w 124"/>
                  <a:gd name="T9" fmla="*/ 808555 h 110"/>
                  <a:gd name="T10" fmla="*/ 471347 w 124"/>
                  <a:gd name="T11" fmla="*/ 791480 h 110"/>
                  <a:gd name="T12" fmla="*/ 313119 w 124"/>
                  <a:gd name="T13" fmla="*/ 776991 h 110"/>
                  <a:gd name="T14" fmla="*/ 172995 w 124"/>
                  <a:gd name="T15" fmla="*/ 785183 h 110"/>
                  <a:gd name="T16" fmla="*/ 62747 w 124"/>
                  <a:gd name="T17" fmla="*/ 816220 h 110"/>
                  <a:gd name="T18" fmla="*/ 0 w 124"/>
                  <a:gd name="T19" fmla="*/ 880389 h 110"/>
                  <a:gd name="T20" fmla="*/ 28089 w 124"/>
                  <a:gd name="T21" fmla="*/ 785183 h 110"/>
                  <a:gd name="T22" fmla="*/ 55282 w 124"/>
                  <a:gd name="T23" fmla="*/ 710218 h 110"/>
                  <a:gd name="T24" fmla="*/ 111086 w 124"/>
                  <a:gd name="T25" fmla="*/ 656919 h 110"/>
                  <a:gd name="T26" fmla="*/ 172995 w 124"/>
                  <a:gd name="T27" fmla="*/ 607297 h 110"/>
                  <a:gd name="T28" fmla="*/ 248152 w 124"/>
                  <a:gd name="T29" fmla="*/ 575554 h 110"/>
                  <a:gd name="T30" fmla="*/ 325593 w 124"/>
                  <a:gd name="T31" fmla="*/ 568026 h 110"/>
                  <a:gd name="T32" fmla="*/ 408586 w 124"/>
                  <a:gd name="T33" fmla="*/ 568026 h 110"/>
                  <a:gd name="T34" fmla="*/ 498533 w 124"/>
                  <a:gd name="T35" fmla="*/ 592903 h 110"/>
                  <a:gd name="T36" fmla="*/ 504162 w 124"/>
                  <a:gd name="T37" fmla="*/ 568026 h 110"/>
                  <a:gd name="T38" fmla="*/ 481902 w 124"/>
                  <a:gd name="T39" fmla="*/ 448001 h 110"/>
                  <a:gd name="T40" fmla="*/ 463877 w 124"/>
                  <a:gd name="T41" fmla="*/ 303938 h 110"/>
                  <a:gd name="T42" fmla="*/ 448861 w 124"/>
                  <a:gd name="T43" fmla="*/ 240527 h 110"/>
                  <a:gd name="T44" fmla="*/ 436675 w 124"/>
                  <a:gd name="T45" fmla="*/ 240527 h 110"/>
                  <a:gd name="T46" fmla="*/ 421161 w 124"/>
                  <a:gd name="T47" fmla="*/ 232340 h 110"/>
                  <a:gd name="T48" fmla="*/ 408586 w 124"/>
                  <a:gd name="T49" fmla="*/ 208922 h 110"/>
                  <a:gd name="T50" fmla="*/ 393081 w 124"/>
                  <a:gd name="T51" fmla="*/ 183902 h 110"/>
                  <a:gd name="T52" fmla="*/ 393081 w 124"/>
                  <a:gd name="T53" fmla="*/ 151636 h 110"/>
                  <a:gd name="T54" fmla="*/ 408586 w 124"/>
                  <a:gd name="T55" fmla="*/ 112324 h 110"/>
                  <a:gd name="T56" fmla="*/ 454416 w 124"/>
                  <a:gd name="T57" fmla="*/ 64308 h 110"/>
                  <a:gd name="T58" fmla="*/ 5320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36496 w 109"/>
                  <a:gd name="T3" fmla="*/ 5338 h 156"/>
                  <a:gd name="T4" fmla="*/ 131558 w 109"/>
                  <a:gd name="T5" fmla="*/ 31751 h 156"/>
                  <a:gd name="T6" fmla="*/ 273676 w 109"/>
                  <a:gd name="T7" fmla="*/ 79714 h 156"/>
                  <a:gd name="T8" fmla="*/ 427253 w 109"/>
                  <a:gd name="T9" fmla="*/ 157098 h 156"/>
                  <a:gd name="T10" fmla="*/ 575379 w 109"/>
                  <a:gd name="T11" fmla="*/ 290681 h 156"/>
                  <a:gd name="T12" fmla="*/ 711298 w 109"/>
                  <a:gd name="T13" fmla="*/ 468014 h 156"/>
                  <a:gd name="T14" fmla="*/ 793557 w 109"/>
                  <a:gd name="T15" fmla="*/ 712084 h 156"/>
                  <a:gd name="T16" fmla="*/ 806607 w 109"/>
                  <a:gd name="T17" fmla="*/ 1028940 h 156"/>
                  <a:gd name="T18" fmla="*/ 775899 w 109"/>
                  <a:gd name="T19" fmla="*/ 1028940 h 156"/>
                  <a:gd name="T20" fmla="*/ 733597 w 109"/>
                  <a:gd name="T21" fmla="*/ 1028940 h 156"/>
                  <a:gd name="T22" fmla="*/ 688117 w 109"/>
                  <a:gd name="T23" fmla="*/ 1028940 h 156"/>
                  <a:gd name="T24" fmla="*/ 645544 w 109"/>
                  <a:gd name="T25" fmla="*/ 1017084 h 156"/>
                  <a:gd name="T26" fmla="*/ 598861 w 109"/>
                  <a:gd name="T27" fmla="*/ 1007886 h 156"/>
                  <a:gd name="T28" fmla="*/ 546125 w 109"/>
                  <a:gd name="T29" fmla="*/ 990674 h 156"/>
                  <a:gd name="T30" fmla="*/ 487213 w 109"/>
                  <a:gd name="T31" fmla="*/ 957017 h 156"/>
                  <a:gd name="T32" fmla="*/ 427253 w 109"/>
                  <a:gd name="T33" fmla="*/ 915789 h 156"/>
                  <a:gd name="T34" fmla="*/ 390984 w 109"/>
                  <a:gd name="T35" fmla="*/ 830691 h 156"/>
                  <a:gd name="T36" fmla="*/ 390984 w 109"/>
                  <a:gd name="T37" fmla="*/ 731696 h 156"/>
                  <a:gd name="T38" fmla="*/ 414441 w 109"/>
                  <a:gd name="T39" fmla="*/ 634823 h 156"/>
                  <a:gd name="T40" fmla="*/ 437700 w 109"/>
                  <a:gd name="T41" fmla="*/ 528096 h 156"/>
                  <a:gd name="T42" fmla="*/ 414441 w 109"/>
                  <a:gd name="T43" fmla="*/ 409264 h 156"/>
                  <a:gd name="T44" fmla="*/ 355664 w 109"/>
                  <a:gd name="T45" fmla="*/ 285396 h 156"/>
                  <a:gd name="T46" fmla="*/ 229774 w 109"/>
                  <a:gd name="T47" fmla="*/ 150284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>
                  <a:gd name="T0" fmla="*/ 219294 w 46"/>
                  <a:gd name="T1" fmla="*/ 0 h 94"/>
                  <a:gd name="T2" fmla="*/ 142810 w 46"/>
                  <a:gd name="T3" fmla="*/ 248541 h 94"/>
                  <a:gd name="T4" fmla="*/ 107514 w 46"/>
                  <a:gd name="T5" fmla="*/ 407950 h 94"/>
                  <a:gd name="T6" fmla="*/ 79030 w 46"/>
                  <a:gd name="T7" fmla="*/ 519025 h 94"/>
                  <a:gd name="T8" fmla="*/ 0 w 46"/>
                  <a:gd name="T9" fmla="*/ 617591 h 94"/>
                  <a:gd name="T10" fmla="*/ 84711 w 46"/>
                  <a:gd name="T11" fmla="*/ 578581 h 94"/>
                  <a:gd name="T12" fmla="*/ 164238 w 46"/>
                  <a:gd name="T13" fmla="*/ 525646 h 94"/>
                  <a:gd name="T14" fmla="*/ 228017 w 46"/>
                  <a:gd name="T15" fmla="*/ 451596 h 94"/>
                  <a:gd name="T16" fmla="*/ 285585 w 46"/>
                  <a:gd name="T17" fmla="*/ 374368 h 94"/>
                  <a:gd name="T18" fmla="*/ 319770 w 46"/>
                  <a:gd name="T19" fmla="*/ 289627 h 94"/>
                  <a:gd name="T20" fmla="*/ 326788 w 46"/>
                  <a:gd name="T21" fmla="*/ 197636 h 94"/>
                  <a:gd name="T22" fmla="*/ 296891 w 46"/>
                  <a:gd name="T23" fmla="*/ 96660 h 94"/>
                  <a:gd name="T24" fmla="*/ 219294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5313 w 54"/>
                  <a:gd name="T3" fmla="*/ 7281 h 40"/>
                  <a:gd name="T4" fmla="*/ 38044 w 54"/>
                  <a:gd name="T5" fmla="*/ 23657 h 40"/>
                  <a:gd name="T6" fmla="*/ 84542 w 54"/>
                  <a:gd name="T7" fmla="*/ 60487 h 40"/>
                  <a:gd name="T8" fmla="*/ 137273 w 54"/>
                  <a:gd name="T9" fmla="*/ 89906 h 40"/>
                  <a:gd name="T10" fmla="*/ 187871 w 54"/>
                  <a:gd name="T11" fmla="*/ 113542 h 40"/>
                  <a:gd name="T12" fmla="*/ 247229 w 54"/>
                  <a:gd name="T13" fmla="*/ 127555 h 40"/>
                  <a:gd name="T14" fmla="*/ 299733 w 54"/>
                  <a:gd name="T15" fmla="*/ 136096 h 40"/>
                  <a:gd name="T16" fmla="*/ 352727 w 54"/>
                  <a:gd name="T17" fmla="*/ 119763 h 40"/>
                  <a:gd name="T18" fmla="*/ 345976 w 54"/>
                  <a:gd name="T19" fmla="*/ 186604 h 40"/>
                  <a:gd name="T20" fmla="*/ 326464 w 54"/>
                  <a:gd name="T21" fmla="*/ 247041 h 40"/>
                  <a:gd name="T22" fmla="*/ 287936 w 54"/>
                  <a:gd name="T23" fmla="*/ 286999 h 40"/>
                  <a:gd name="T24" fmla="*/ 240404 w 54"/>
                  <a:gd name="T25" fmla="*/ 300085 h 40"/>
                  <a:gd name="T26" fmla="*/ 182582 w 54"/>
                  <a:gd name="T27" fmla="*/ 293114 h 40"/>
                  <a:gd name="T28" fmla="*/ 123082 w 54"/>
                  <a:gd name="T29" fmla="*/ 239659 h 40"/>
                  <a:gd name="T30" fmla="*/ 64824 w 54"/>
                  <a:gd name="T31" fmla="*/ 149243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37033 w 149"/>
                  <a:gd name="T3" fmla="*/ 829248 h 704"/>
                  <a:gd name="T4" fmla="*/ 100065 w 149"/>
                  <a:gd name="T5" fmla="*/ 1880247 h 704"/>
                  <a:gd name="T6" fmla="*/ 175374 w 149"/>
                  <a:gd name="T7" fmla="*/ 3212827 h 704"/>
                  <a:gd name="T8" fmla="*/ 258822 w 149"/>
                  <a:gd name="T9" fmla="*/ 4946467 h 704"/>
                  <a:gd name="T10" fmla="*/ 363058 w 149"/>
                  <a:gd name="T11" fmla="*/ 7093357 h 704"/>
                  <a:gd name="T12" fmla="*/ 460312 w 149"/>
                  <a:gd name="T13" fmla="*/ 9396606 h 704"/>
                  <a:gd name="T14" fmla="*/ 554099 w 149"/>
                  <a:gd name="T15" fmla="*/ 12041696 h 704"/>
                  <a:gd name="T16" fmla="*/ 627049 w 149"/>
                  <a:gd name="T17" fmla="*/ 15109814 h 704"/>
                  <a:gd name="T18" fmla="*/ 703899 w 149"/>
                  <a:gd name="T19" fmla="*/ 18369977 h 704"/>
                  <a:gd name="T20" fmla="*/ 754883 w 149"/>
                  <a:gd name="T21" fmla="*/ 22127871 h 704"/>
                  <a:gd name="T22" fmla="*/ 781068 w 149"/>
                  <a:gd name="T23" fmla="*/ 26245014 h 704"/>
                  <a:gd name="T24" fmla="*/ 792516 w 149"/>
                  <a:gd name="T25" fmla="*/ 30548819 h 704"/>
                  <a:gd name="T26" fmla="*/ 754883 w 149"/>
                  <a:gd name="T27" fmla="*/ 35357490 h 704"/>
                  <a:gd name="T28" fmla="*/ 684867 w 149"/>
                  <a:gd name="T29" fmla="*/ 40448613 h 704"/>
                  <a:gd name="T30" fmla="*/ 579453 w 149"/>
                  <a:gd name="T31" fmla="*/ 45802470 h 704"/>
                  <a:gd name="T32" fmla="*/ 420300 w 149"/>
                  <a:gd name="T33" fmla="*/ 51702718 h 704"/>
                  <a:gd name="T34" fmla="*/ 243587 w 149"/>
                  <a:gd name="T35" fmla="*/ 58389882 h 704"/>
                  <a:gd name="T36" fmla="*/ 133003 w 149"/>
                  <a:gd name="T37" fmla="*/ 64578631 h 704"/>
                  <a:gd name="T38" fmla="*/ 63041 w 149"/>
                  <a:gd name="T39" fmla="*/ 70291850 h 704"/>
                  <a:gd name="T40" fmla="*/ 37033 w 149"/>
                  <a:gd name="T41" fmla="*/ 75789114 h 704"/>
                  <a:gd name="T42" fmla="*/ 37033 w 149"/>
                  <a:gd name="T43" fmla="*/ 81015303 h 704"/>
                  <a:gd name="T44" fmla="*/ 51460 w 149"/>
                  <a:gd name="T45" fmla="*/ 85871627 h 704"/>
                  <a:gd name="T46" fmla="*/ 77069 w 149"/>
                  <a:gd name="T47" fmla="*/ 90133512 h 704"/>
                  <a:gd name="T48" fmla="*/ 88617 w 149"/>
                  <a:gd name="T49" fmla="*/ 94298214 h 704"/>
                  <a:gd name="T50" fmla="*/ 258822 w 149"/>
                  <a:gd name="T51" fmla="*/ 92150656 h 704"/>
                  <a:gd name="T52" fmla="*/ 243587 w 149"/>
                  <a:gd name="T53" fmla="*/ 91085363 h 704"/>
                  <a:gd name="T54" fmla="*/ 226850 w 149"/>
                  <a:gd name="T55" fmla="*/ 88017193 h 704"/>
                  <a:gd name="T56" fmla="*/ 207838 w 149"/>
                  <a:gd name="T57" fmla="*/ 83301668 h 704"/>
                  <a:gd name="T58" fmla="*/ 221620 w 149"/>
                  <a:gd name="T59" fmla="*/ 77026497 h 704"/>
                  <a:gd name="T60" fmla="*/ 258822 w 149"/>
                  <a:gd name="T61" fmla="*/ 69525080 h 704"/>
                  <a:gd name="T62" fmla="*/ 363058 w 149"/>
                  <a:gd name="T63" fmla="*/ 60959845 h 704"/>
                  <a:gd name="T64" fmla="*/ 539488 w 149"/>
                  <a:gd name="T65" fmla="*/ 51702718 h 704"/>
                  <a:gd name="T66" fmla="*/ 811647 w 149"/>
                  <a:gd name="T67" fmla="*/ 41905727 h 704"/>
                  <a:gd name="T68" fmla="*/ 900262 w 149"/>
                  <a:gd name="T69" fmla="*/ 37374661 h 704"/>
                  <a:gd name="T70" fmla="*/ 937366 w 149"/>
                  <a:gd name="T71" fmla="*/ 31460072 h 704"/>
                  <a:gd name="T72" fmla="*/ 906565 w 149"/>
                  <a:gd name="T73" fmla="*/ 24634011 h 704"/>
                  <a:gd name="T74" fmla="*/ 823100 w 149"/>
                  <a:gd name="T75" fmla="*/ 17946846 h 704"/>
                  <a:gd name="T76" fmla="*/ 684867 w 149"/>
                  <a:gd name="T77" fmla="*/ 11398840 h 704"/>
                  <a:gd name="T78" fmla="*/ 507633 w 149"/>
                  <a:gd name="T79" fmla="*/ 5905426 h 704"/>
                  <a:gd name="T80" fmla="*/ 275450 w 149"/>
                  <a:gd name="T81" fmla="*/ 188024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481054 w 128"/>
                <a:gd name="T1" fmla="*/ 0 h 217"/>
                <a:gd name="T2" fmla="*/ 2775640 w 128"/>
                <a:gd name="T3" fmla="*/ 1549390 h 217"/>
                <a:gd name="T4" fmla="*/ 3036965 w 128"/>
                <a:gd name="T5" fmla="*/ 4633890 h 217"/>
                <a:gd name="T6" fmla="*/ 3243972 w 128"/>
                <a:gd name="T7" fmla="*/ 8597961 h 217"/>
                <a:gd name="T8" fmla="*/ 3382199 w 128"/>
                <a:gd name="T9" fmla="*/ 13347839 h 217"/>
                <a:gd name="T10" fmla="*/ 3352230 w 128"/>
                <a:gd name="T11" fmla="*/ 19013071 h 217"/>
                <a:gd name="T12" fmla="*/ 3066128 w 128"/>
                <a:gd name="T13" fmla="*/ 24850046 h 217"/>
                <a:gd name="T14" fmla="*/ 2481054 w 128"/>
                <a:gd name="T15" fmla="*/ 30976124 h 217"/>
                <a:gd name="T16" fmla="*/ 1579912 w 128"/>
                <a:gd name="T17" fmla="*/ 37159374 h 217"/>
                <a:gd name="T18" fmla="*/ 1299293 w 128"/>
                <a:gd name="T19" fmla="*/ 36468025 h 217"/>
                <a:gd name="T20" fmla="*/ 1004702 w 128"/>
                <a:gd name="T21" fmla="*/ 35956445 h 217"/>
                <a:gd name="T22" fmla="*/ 691995 w 128"/>
                <a:gd name="T23" fmla="*/ 35091879 h 217"/>
                <a:gd name="T24" fmla="*/ 419100 w 128"/>
                <a:gd name="T25" fmla="*/ 34400580 h 217"/>
                <a:gd name="T26" fmla="*/ 207078 w 128"/>
                <a:gd name="T27" fmla="*/ 33563304 h 217"/>
                <a:gd name="T28" fmla="*/ 53928 w 128"/>
                <a:gd name="T29" fmla="*/ 32525484 h 217"/>
                <a:gd name="T30" fmla="*/ 0 w 128"/>
                <a:gd name="T31" fmla="*/ 31322645 h 217"/>
                <a:gd name="T32" fmla="*/ 32520 w 128"/>
                <a:gd name="T33" fmla="*/ 30458049 h 217"/>
                <a:gd name="T34" fmla="*/ 343399 w 128"/>
                <a:gd name="T35" fmla="*/ 29254877 h 217"/>
                <a:gd name="T36" fmla="*/ 763002 w 128"/>
                <a:gd name="T37" fmla="*/ 27608858 h 217"/>
                <a:gd name="T38" fmla="*/ 1215060 w 128"/>
                <a:gd name="T39" fmla="*/ 25714639 h 217"/>
                <a:gd name="T40" fmla="*/ 1664126 w 128"/>
                <a:gd name="T41" fmla="*/ 22955603 h 217"/>
                <a:gd name="T42" fmla="*/ 2082956 w 128"/>
                <a:gd name="T43" fmla="*/ 19184123 h 217"/>
                <a:gd name="T44" fmla="*/ 2406895 w 128"/>
                <a:gd name="T45" fmla="*/ 14205964 h 217"/>
                <a:gd name="T46" fmla="*/ 2563136 w 128"/>
                <a:gd name="T47" fmla="*/ 7906582 h 217"/>
                <a:gd name="T48" fmla="*/ 248105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4600409 w 117"/>
                <a:gd name="T1" fmla="*/ 0 h 132"/>
                <a:gd name="T2" fmla="*/ 0 w 117"/>
                <a:gd name="T3" fmla="*/ 25311689 h 132"/>
                <a:gd name="T4" fmla="*/ 575323 w 117"/>
                <a:gd name="T5" fmla="*/ 26226721 h 132"/>
                <a:gd name="T6" fmla="*/ 2697419 w 117"/>
                <a:gd name="T7" fmla="*/ 29416742 h 132"/>
                <a:gd name="T8" fmla="*/ 5654233 w 117"/>
                <a:gd name="T9" fmla="*/ 36553688 h 132"/>
                <a:gd name="T10" fmla="*/ 8948527 w 117"/>
                <a:gd name="T11" fmla="*/ 47527260 h 132"/>
                <a:gd name="T12" fmla="*/ 12859716 w 117"/>
                <a:gd name="T13" fmla="*/ 62772451 h 132"/>
                <a:gd name="T14" fmla="*/ 16344231 w 117"/>
                <a:gd name="T15" fmla="*/ 80957019 h 132"/>
                <a:gd name="T16" fmla="*/ 19869475 w 117"/>
                <a:gd name="T17" fmla="*/ 104219613 h 132"/>
                <a:gd name="T18" fmla="*/ 22564653 w 117"/>
                <a:gd name="T19" fmla="*/ 133636355 h 132"/>
                <a:gd name="T20" fmla="*/ 22755047 w 117"/>
                <a:gd name="T21" fmla="*/ 121515427 h 132"/>
                <a:gd name="T22" fmla="*/ 22376745 w 117"/>
                <a:gd name="T23" fmla="*/ 108324667 h 132"/>
                <a:gd name="T24" fmla="*/ 21014072 w 117"/>
                <a:gd name="T25" fmla="*/ 91028852 h 132"/>
                <a:gd name="T26" fmla="*/ 19291908 w 117"/>
                <a:gd name="T27" fmla="*/ 74895551 h 132"/>
                <a:gd name="T28" fmla="*/ 17297829 w 117"/>
                <a:gd name="T29" fmla="*/ 58740853 h 132"/>
                <a:gd name="T30" fmla="*/ 15169690 w 117"/>
                <a:gd name="T31" fmla="*/ 45478770 h 132"/>
                <a:gd name="T32" fmla="*/ 13049947 w 117"/>
                <a:gd name="T33" fmla="*/ 36553688 h 132"/>
                <a:gd name="T34" fmla="*/ 11244020 w 117"/>
                <a:gd name="T35" fmla="*/ 32282231 h 132"/>
                <a:gd name="T36" fmla="*/ 13428246 w 117"/>
                <a:gd name="T37" fmla="*/ 29416742 h 132"/>
                <a:gd name="T38" fmla="*/ 15366989 w 117"/>
                <a:gd name="T39" fmla="*/ 28182956 h 132"/>
                <a:gd name="T40" fmla="*/ 17297829 w 117"/>
                <a:gd name="T41" fmla="*/ 26226721 h 132"/>
                <a:gd name="T42" fmla="*/ 19103755 w 117"/>
                <a:gd name="T43" fmla="*/ 25311689 h 132"/>
                <a:gd name="T44" fmla="*/ 20445651 w 117"/>
                <a:gd name="T45" fmla="*/ 24172277 h 132"/>
                <a:gd name="T46" fmla="*/ 21209099 w 117"/>
                <a:gd name="T47" fmla="*/ 22215571 h 132"/>
                <a:gd name="T48" fmla="*/ 21996111 w 117"/>
                <a:gd name="T49" fmla="*/ 21306493 h 132"/>
                <a:gd name="T50" fmla="*/ 22186599 w 117"/>
                <a:gd name="T51" fmla="*/ 21306493 h 132"/>
                <a:gd name="T52" fmla="*/ 1460040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5137263 w 29"/>
                <a:gd name="T1" fmla="*/ 0 h 77"/>
                <a:gd name="T2" fmla="*/ 4074381 w 29"/>
                <a:gd name="T3" fmla="*/ 0 h 77"/>
                <a:gd name="T4" fmla="*/ 2834352 w 29"/>
                <a:gd name="T5" fmla="*/ 4572380 h 77"/>
                <a:gd name="T6" fmla="*/ 1594323 w 29"/>
                <a:gd name="T7" fmla="*/ 10439984 h 77"/>
                <a:gd name="T8" fmla="*/ 708588 w 29"/>
                <a:gd name="T9" fmla="*/ 22136392 h 77"/>
                <a:gd name="T10" fmla="*/ 177147 w 29"/>
                <a:gd name="T11" fmla="*/ 34858195 h 77"/>
                <a:gd name="T12" fmla="*/ 0 w 29"/>
                <a:gd name="T13" fmla="*/ 51136773 h 77"/>
                <a:gd name="T14" fmla="*/ 531441 w 29"/>
                <a:gd name="T15" fmla="*/ 69718151 h 77"/>
                <a:gd name="T16" fmla="*/ 1948617 w 29"/>
                <a:gd name="T17" fmla="*/ 89180894 h 77"/>
                <a:gd name="T18" fmla="*/ 2657205 w 29"/>
                <a:gd name="T19" fmla="*/ 61568779 h 77"/>
                <a:gd name="T20" fmla="*/ 3365793 w 29"/>
                <a:gd name="T21" fmla="*/ 42987526 h 77"/>
                <a:gd name="T22" fmla="*/ 4074381 w 29"/>
                <a:gd name="T23" fmla="*/ 25423513 h 77"/>
                <a:gd name="T24" fmla="*/ 513726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8" y="3307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06579 h 237"/>
                <a:gd name="T4" fmla="*/ 135726 w 257"/>
                <a:gd name="T5" fmla="*/ 1202802 h 237"/>
                <a:gd name="T6" fmla="*/ 269631 w 257"/>
                <a:gd name="T7" fmla="*/ 1806238 h 237"/>
                <a:gd name="T8" fmla="*/ 496412 w 257"/>
                <a:gd name="T9" fmla="*/ 2356409 h 237"/>
                <a:gd name="T10" fmla="*/ 818999 w 257"/>
                <a:gd name="T11" fmla="*/ 2867745 h 237"/>
                <a:gd name="T12" fmla="*/ 1229958 w 257"/>
                <a:gd name="T13" fmla="*/ 3393389 h 237"/>
                <a:gd name="T14" fmla="*/ 1725344 w 257"/>
                <a:gd name="T15" fmla="*/ 3874024 h 237"/>
                <a:gd name="T16" fmla="*/ 2306785 w 257"/>
                <a:gd name="T17" fmla="*/ 4278155 h 237"/>
                <a:gd name="T18" fmla="*/ 3040739 w 257"/>
                <a:gd name="T19" fmla="*/ 4666892 h 237"/>
                <a:gd name="T20" fmla="*/ 3889207 w 257"/>
                <a:gd name="T21" fmla="*/ 5000041 h 237"/>
                <a:gd name="T22" fmla="*/ 4798220 w 257"/>
                <a:gd name="T23" fmla="*/ 5269038 h 237"/>
                <a:gd name="T24" fmla="*/ 5918439 w 257"/>
                <a:gd name="T25" fmla="*/ 5481559 h 237"/>
                <a:gd name="T26" fmla="*/ 7148264 w 257"/>
                <a:gd name="T27" fmla="*/ 5627005 h 237"/>
                <a:gd name="T28" fmla="*/ 8502206 w 257"/>
                <a:gd name="T29" fmla="*/ 5703902 h 237"/>
                <a:gd name="T30" fmla="*/ 9950573 w 257"/>
                <a:gd name="T31" fmla="*/ 5672901 h 237"/>
                <a:gd name="T32" fmla="*/ 11625629 w 257"/>
                <a:gd name="T33" fmla="*/ 5577971 h 237"/>
                <a:gd name="T34" fmla="*/ 10137758 w 257"/>
                <a:gd name="T35" fmla="*/ 5461162 h 237"/>
                <a:gd name="T36" fmla="*/ 8823057 w 257"/>
                <a:gd name="T37" fmla="*/ 5289335 h 237"/>
                <a:gd name="T38" fmla="*/ 7678630 w 257"/>
                <a:gd name="T39" fmla="*/ 5097243 h 237"/>
                <a:gd name="T40" fmla="*/ 6691424 w 257"/>
                <a:gd name="T41" fmla="*/ 4904931 h 237"/>
                <a:gd name="T42" fmla="*/ 5785185 w 257"/>
                <a:gd name="T43" fmla="*/ 4646976 h 237"/>
                <a:gd name="T44" fmla="*/ 5067851 w 257"/>
                <a:gd name="T45" fmla="*/ 4373865 h 237"/>
                <a:gd name="T46" fmla="*/ 4387352 w 257"/>
                <a:gd name="T47" fmla="*/ 4066123 h 237"/>
                <a:gd name="T48" fmla="*/ 3806779 w 257"/>
                <a:gd name="T49" fmla="*/ 3732998 h 237"/>
                <a:gd name="T50" fmla="*/ 3259149 w 257"/>
                <a:gd name="T51" fmla="*/ 3393389 h 237"/>
                <a:gd name="T52" fmla="*/ 2763755 w 257"/>
                <a:gd name="T53" fmla="*/ 3009543 h 237"/>
                <a:gd name="T54" fmla="*/ 2357373 w 257"/>
                <a:gd name="T55" fmla="*/ 2579192 h 237"/>
                <a:gd name="T56" fmla="*/ 1944835 w 257"/>
                <a:gd name="T57" fmla="*/ 2113950 h 237"/>
                <a:gd name="T58" fmla="*/ 1487850 w 257"/>
                <a:gd name="T59" fmla="*/ 1663923 h 237"/>
                <a:gd name="T60" fmla="*/ 1043003 w 257"/>
                <a:gd name="T61" fmla="*/ 1133869 h 237"/>
                <a:gd name="T62" fmla="*/ 546594 w 257"/>
                <a:gd name="T63" fmla="*/ 5758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656003 w 124"/>
                <a:gd name="T1" fmla="*/ 0 h 110"/>
                <a:gd name="T2" fmla="*/ 5880012 w 124"/>
                <a:gd name="T3" fmla="*/ 2902697 h 110"/>
                <a:gd name="T4" fmla="*/ 5684274 w 124"/>
                <a:gd name="T5" fmla="*/ 2869089 h 110"/>
                <a:gd name="T6" fmla="*/ 5075318 w 124"/>
                <a:gd name="T7" fmla="*/ 2817725 h 110"/>
                <a:gd name="T8" fmla="*/ 4224436 w 124"/>
                <a:gd name="T9" fmla="*/ 2709092 h 110"/>
                <a:gd name="T10" fmla="*/ 3227884 w 124"/>
                <a:gd name="T11" fmla="*/ 2657725 h 110"/>
                <a:gd name="T12" fmla="*/ 2135909 w 124"/>
                <a:gd name="T13" fmla="*/ 2602970 h 110"/>
                <a:gd name="T14" fmla="*/ 1192242 w 124"/>
                <a:gd name="T15" fmla="*/ 2637932 h 110"/>
                <a:gd name="T16" fmla="*/ 427427 w 124"/>
                <a:gd name="T17" fmla="*/ 2742695 h 110"/>
                <a:gd name="T18" fmla="*/ 0 w 124"/>
                <a:gd name="T19" fmla="*/ 2957447 h 110"/>
                <a:gd name="T20" fmla="*/ 193968 w 124"/>
                <a:gd name="T21" fmla="*/ 2637932 h 110"/>
                <a:gd name="T22" fmla="*/ 375497 w 124"/>
                <a:gd name="T23" fmla="*/ 2392968 h 110"/>
                <a:gd name="T24" fmla="*/ 762010 w 124"/>
                <a:gd name="T25" fmla="*/ 2200168 h 110"/>
                <a:gd name="T26" fmla="*/ 1192242 w 124"/>
                <a:gd name="T27" fmla="*/ 2039959 h 110"/>
                <a:gd name="T28" fmla="*/ 1708447 w 124"/>
                <a:gd name="T29" fmla="*/ 1935484 h 110"/>
                <a:gd name="T30" fmla="*/ 2229363 w 124"/>
                <a:gd name="T31" fmla="*/ 1900572 h 110"/>
                <a:gd name="T32" fmla="*/ 2797737 w 124"/>
                <a:gd name="T33" fmla="*/ 1900572 h 110"/>
                <a:gd name="T34" fmla="*/ 3421602 w 124"/>
                <a:gd name="T35" fmla="*/ 1988595 h 110"/>
                <a:gd name="T36" fmla="*/ 3454552 w 124"/>
                <a:gd name="T37" fmla="*/ 1900572 h 110"/>
                <a:gd name="T38" fmla="*/ 3313998 w 124"/>
                <a:gd name="T39" fmla="*/ 1509388 h 110"/>
                <a:gd name="T40" fmla="*/ 3172902 w 124"/>
                <a:gd name="T41" fmla="*/ 1021918 h 110"/>
                <a:gd name="T42" fmla="*/ 3079448 w 124"/>
                <a:gd name="T43" fmla="*/ 807178 h 110"/>
                <a:gd name="T44" fmla="*/ 2994119 w 124"/>
                <a:gd name="T45" fmla="*/ 807178 h 110"/>
                <a:gd name="T46" fmla="*/ 2886537 w 124"/>
                <a:gd name="T47" fmla="*/ 773881 h 110"/>
                <a:gd name="T48" fmla="*/ 2797737 w 124"/>
                <a:gd name="T49" fmla="*/ 702741 h 110"/>
                <a:gd name="T50" fmla="*/ 2712472 w 124"/>
                <a:gd name="T51" fmla="*/ 619109 h 110"/>
                <a:gd name="T52" fmla="*/ 2712472 w 124"/>
                <a:gd name="T53" fmla="*/ 509117 h 110"/>
                <a:gd name="T54" fmla="*/ 2797737 w 124"/>
                <a:gd name="T55" fmla="*/ 369520 h 110"/>
                <a:gd name="T56" fmla="*/ 3132432 w 124"/>
                <a:gd name="T57" fmla="*/ 214672 h 110"/>
                <a:gd name="T58" fmla="*/ 365600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51846 w 46"/>
                <a:gd name="T1" fmla="*/ 0 h 94"/>
                <a:gd name="T2" fmla="*/ 993043 w 46"/>
                <a:gd name="T3" fmla="*/ 823809 h 94"/>
                <a:gd name="T4" fmla="*/ 747835 w 46"/>
                <a:gd name="T5" fmla="*/ 1349392 h 94"/>
                <a:gd name="T6" fmla="*/ 546468 w 46"/>
                <a:gd name="T7" fmla="*/ 1717225 h 94"/>
                <a:gd name="T8" fmla="*/ 0 w 46"/>
                <a:gd name="T9" fmla="*/ 2041995 h 94"/>
                <a:gd name="T10" fmla="*/ 600914 w 46"/>
                <a:gd name="T11" fmla="*/ 1908096 h 94"/>
                <a:gd name="T12" fmla="*/ 1160115 w 46"/>
                <a:gd name="T13" fmla="*/ 1734435 h 94"/>
                <a:gd name="T14" fmla="*/ 1606792 w 46"/>
                <a:gd name="T15" fmla="*/ 1497605 h 94"/>
                <a:gd name="T16" fmla="*/ 1999646 w 46"/>
                <a:gd name="T17" fmla="*/ 1237213 h 94"/>
                <a:gd name="T18" fmla="*/ 2242001 w 46"/>
                <a:gd name="T19" fmla="*/ 953290 h 94"/>
                <a:gd name="T20" fmla="*/ 2299680 w 46"/>
                <a:gd name="T21" fmla="*/ 646843 h 94"/>
                <a:gd name="T22" fmla="*/ 2090706 w 46"/>
                <a:gd name="T23" fmla="*/ 324690 h 94"/>
                <a:gd name="T24" fmla="*/ 15518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60285 w 149"/>
                <a:gd name="T3" fmla="*/ 2753113 h 704"/>
                <a:gd name="T4" fmla="*/ 686524 w 149"/>
                <a:gd name="T5" fmla="*/ 6360902 h 704"/>
                <a:gd name="T6" fmla="*/ 1204426 w 149"/>
                <a:gd name="T7" fmla="*/ 10810144 h 704"/>
                <a:gd name="T8" fmla="*/ 1760946 w 149"/>
                <a:gd name="T9" fmla="*/ 16740419 h 704"/>
                <a:gd name="T10" fmla="*/ 2497280 w 149"/>
                <a:gd name="T11" fmla="*/ 23959992 h 704"/>
                <a:gd name="T12" fmla="*/ 3145379 w 149"/>
                <a:gd name="T13" fmla="*/ 31721397 h 704"/>
                <a:gd name="T14" fmla="*/ 3780441 w 149"/>
                <a:gd name="T15" fmla="*/ 40756598 h 704"/>
                <a:gd name="T16" fmla="*/ 4300871 w 149"/>
                <a:gd name="T17" fmla="*/ 51136116 h 704"/>
                <a:gd name="T18" fmla="*/ 4806369 w 149"/>
                <a:gd name="T19" fmla="*/ 62077617 h 704"/>
                <a:gd name="T20" fmla="*/ 5164951 w 149"/>
                <a:gd name="T21" fmla="*/ 74666955 h 704"/>
                <a:gd name="T22" fmla="*/ 5326553 w 149"/>
                <a:gd name="T23" fmla="*/ 88659394 h 704"/>
                <a:gd name="T24" fmla="*/ 5412763 w 149"/>
                <a:gd name="T25" fmla="*/ 103210961 h 704"/>
                <a:gd name="T26" fmla="*/ 5164951 w 149"/>
                <a:gd name="T27" fmla="*/ 119534545 h 704"/>
                <a:gd name="T28" fmla="*/ 4677362 w 149"/>
                <a:gd name="T29" fmla="*/ 136747987 h 704"/>
                <a:gd name="T30" fmla="*/ 3960965 w 149"/>
                <a:gd name="T31" fmla="*/ 154720418 h 704"/>
                <a:gd name="T32" fmla="*/ 2886105 w 149"/>
                <a:gd name="T33" fmla="*/ 174695553 h 704"/>
                <a:gd name="T34" fmla="*/ 1679397 w 149"/>
                <a:gd name="T35" fmla="*/ 197257220 h 704"/>
                <a:gd name="T36" fmla="*/ 895207 w 149"/>
                <a:gd name="T37" fmla="*/ 218205051 h 704"/>
                <a:gd name="T38" fmla="*/ 426231 w 149"/>
                <a:gd name="T39" fmla="*/ 237579425 h 704"/>
                <a:gd name="T40" fmla="*/ 260285 w 149"/>
                <a:gd name="T41" fmla="*/ 256152571 h 704"/>
                <a:gd name="T42" fmla="*/ 260285 w 149"/>
                <a:gd name="T43" fmla="*/ 273881517 h 704"/>
                <a:gd name="T44" fmla="*/ 339404 w 149"/>
                <a:gd name="T45" fmla="*/ 290078555 h 704"/>
                <a:gd name="T46" fmla="*/ 520567 w 149"/>
                <a:gd name="T47" fmla="*/ 304619651 h 704"/>
                <a:gd name="T48" fmla="*/ 604057 w 149"/>
                <a:gd name="T49" fmla="*/ 318622904 h 704"/>
                <a:gd name="T50" fmla="*/ 1760946 w 149"/>
                <a:gd name="T51" fmla="*/ 311404945 h 704"/>
                <a:gd name="T52" fmla="*/ 1679397 w 149"/>
                <a:gd name="T53" fmla="*/ 307797144 h 704"/>
                <a:gd name="T54" fmla="*/ 1550480 w 149"/>
                <a:gd name="T55" fmla="*/ 297285807 h 704"/>
                <a:gd name="T56" fmla="*/ 1414766 w 149"/>
                <a:gd name="T57" fmla="*/ 281513162 h 704"/>
                <a:gd name="T58" fmla="*/ 1501740 w 149"/>
                <a:gd name="T59" fmla="*/ 260307427 h 704"/>
                <a:gd name="T60" fmla="*/ 1760946 w 149"/>
                <a:gd name="T61" fmla="*/ 234957637 h 704"/>
                <a:gd name="T62" fmla="*/ 2497280 w 149"/>
                <a:gd name="T63" fmla="*/ 205989385 h 704"/>
                <a:gd name="T64" fmla="*/ 3700681 w 149"/>
                <a:gd name="T65" fmla="*/ 174695553 h 704"/>
                <a:gd name="T66" fmla="*/ 5542326 w 149"/>
                <a:gd name="T67" fmla="*/ 141706839 h 704"/>
                <a:gd name="T68" fmla="*/ 6142015 w 149"/>
                <a:gd name="T69" fmla="*/ 126363591 h 704"/>
                <a:gd name="T70" fmla="*/ 6406646 w 149"/>
                <a:gd name="T71" fmla="*/ 106388349 h 704"/>
                <a:gd name="T72" fmla="*/ 6190810 w 149"/>
                <a:gd name="T73" fmla="*/ 83236072 h 704"/>
                <a:gd name="T74" fmla="*/ 5639980 w 149"/>
                <a:gd name="T75" fmla="*/ 60675558 h 704"/>
                <a:gd name="T76" fmla="*/ 4677362 w 149"/>
                <a:gd name="T77" fmla="*/ 38495868 h 704"/>
                <a:gd name="T78" fmla="*/ 3485847 w 149"/>
                <a:gd name="T79" fmla="*/ 19935002 h 704"/>
                <a:gd name="T80" fmla="*/ 1890565 w 149"/>
                <a:gd name="T81" fmla="*/ 6360902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1259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/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60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44AD-B859-4C63-BE7A-5068AAC757BF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1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2716C-9A7F-4507-B646-F280513B9D02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90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6053E-2821-4FF5-ADB5-65FA12EA0A3E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1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FF28-AC81-4318-B942-232D025654F0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3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6AC4-F1FE-4039-942C-CC7D7F23B1DD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91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DA0D-3C45-4166-A174-E57D8BE610C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44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4E3E0-B20C-4B59-93ED-E9A8E2633CC4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72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003D4-B65B-411C-BEC7-50A2F339F205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0E99-F34F-49A8-84AF-5EB229394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78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541EB-00E5-4898-B2B7-238F0CE20E28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40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4EBD-52C0-4EE1-85A4-23AD377BCC8C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3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1C597-7EB4-4E39-B8B2-5D5C3BB07B8B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5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F25C1-F4BD-41AD-BEF7-CADE4D5B4DB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94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3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>
                  <a:gd name="T0" fmla="*/ 113377 w 596"/>
                  <a:gd name="T1" fmla="*/ 2506892 h 666"/>
                  <a:gd name="T2" fmla="*/ 40589 w 596"/>
                  <a:gd name="T3" fmla="*/ 2308841 h 666"/>
                  <a:gd name="T4" fmla="*/ 0 w 596"/>
                  <a:gd name="T5" fmla="*/ 1956387 h 666"/>
                  <a:gd name="T6" fmla="*/ 28248 w 596"/>
                  <a:gd name="T7" fmla="*/ 1504276 h 666"/>
                  <a:gd name="T8" fmla="*/ 175240 w 596"/>
                  <a:gd name="T9" fmla="*/ 1023419 h 666"/>
                  <a:gd name="T10" fmla="*/ 481544 w 596"/>
                  <a:gd name="T11" fmla="*/ 568235 h 666"/>
                  <a:gd name="T12" fmla="*/ 995462 w 596"/>
                  <a:gd name="T13" fmla="*/ 209661 h 666"/>
                  <a:gd name="T14" fmla="*/ 1729228 w 596"/>
                  <a:gd name="T15" fmla="*/ 12286 h 666"/>
                  <a:gd name="T16" fmla="*/ 2662372 w 596"/>
                  <a:gd name="T17" fmla="*/ 61081 h 666"/>
                  <a:gd name="T18" fmla="*/ 3391895 w 596"/>
                  <a:gd name="T19" fmla="*/ 461980 h 666"/>
                  <a:gd name="T20" fmla="*/ 3880687 w 596"/>
                  <a:gd name="T21" fmla="*/ 1118751 h 666"/>
                  <a:gd name="T22" fmla="*/ 4141365 w 596"/>
                  <a:gd name="T23" fmla="*/ 1922196 h 666"/>
                  <a:gd name="T24" fmla="*/ 4168799 w 596"/>
                  <a:gd name="T25" fmla="*/ 2770785 h 666"/>
                  <a:gd name="T26" fmla="*/ 3965760 w 596"/>
                  <a:gd name="T27" fmla="*/ 3556885 h 666"/>
                  <a:gd name="T28" fmla="*/ 3551456 w 596"/>
                  <a:gd name="T29" fmla="*/ 4164346 h 666"/>
                  <a:gd name="T30" fmla="*/ 2922737 w 596"/>
                  <a:gd name="T31" fmla="*/ 4489853 h 666"/>
                  <a:gd name="T32" fmla="*/ 2725135 w 596"/>
                  <a:gd name="T33" fmla="*/ 4461132 h 666"/>
                  <a:gd name="T34" fmla="*/ 3088241 w 596"/>
                  <a:gd name="T35" fmla="*/ 4179724 h 666"/>
                  <a:gd name="T36" fmla="*/ 3376216 w 596"/>
                  <a:gd name="T37" fmla="*/ 3684796 h 666"/>
                  <a:gd name="T38" fmla="*/ 3564098 w 596"/>
                  <a:gd name="T39" fmla="*/ 3073308 h 666"/>
                  <a:gd name="T40" fmla="*/ 3642212 w 596"/>
                  <a:gd name="T41" fmla="*/ 2406046 h 666"/>
                  <a:gd name="T42" fmla="*/ 3601654 w 596"/>
                  <a:gd name="T43" fmla="*/ 1746904 h 666"/>
                  <a:gd name="T44" fmla="*/ 3398671 w 596"/>
                  <a:gd name="T45" fmla="*/ 1178490 h 666"/>
                  <a:gd name="T46" fmla="*/ 3031866 w 596"/>
                  <a:gd name="T47" fmla="*/ 758681 h 666"/>
                  <a:gd name="T48" fmla="*/ 2390503 w 596"/>
                  <a:gd name="T49" fmla="*/ 506441 h 666"/>
                  <a:gd name="T50" fmla="*/ 1722614 w 596"/>
                  <a:gd name="T51" fmla="*/ 412915 h 666"/>
                  <a:gd name="T52" fmla="*/ 1218440 w 596"/>
                  <a:gd name="T53" fmla="*/ 479506 h 666"/>
                  <a:gd name="T54" fmla="*/ 848551 w 596"/>
                  <a:gd name="T55" fmla="*/ 683642 h 666"/>
                  <a:gd name="T56" fmla="*/ 587907 w 596"/>
                  <a:gd name="T57" fmla="*/ 1008041 h 666"/>
                  <a:gd name="T58" fmla="*/ 397511 w 596"/>
                  <a:gd name="T59" fmla="*/ 1393561 h 666"/>
                  <a:gd name="T60" fmla="*/ 278481 w 596"/>
                  <a:gd name="T61" fmla="*/ 1840267 h 666"/>
                  <a:gd name="T62" fmla="*/ 197380 w 596"/>
                  <a:gd name="T63" fmla="*/ 2296825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77724 h 237"/>
                  <a:gd name="T4" fmla="*/ 21398 w 257"/>
                  <a:gd name="T5" fmla="*/ 356823 h 237"/>
                  <a:gd name="T6" fmla="*/ 37890 w 257"/>
                  <a:gd name="T7" fmla="*/ 534831 h 237"/>
                  <a:gd name="T8" fmla="*/ 70006 w 257"/>
                  <a:gd name="T9" fmla="*/ 701666 h 237"/>
                  <a:gd name="T10" fmla="*/ 117648 w 257"/>
                  <a:gd name="T11" fmla="*/ 850817 h 237"/>
                  <a:gd name="T12" fmla="*/ 175033 w 257"/>
                  <a:gd name="T13" fmla="*/ 1007061 h 237"/>
                  <a:gd name="T14" fmla="*/ 246330 w 257"/>
                  <a:gd name="T15" fmla="*/ 1151246 h 237"/>
                  <a:gd name="T16" fmla="*/ 331398 w 257"/>
                  <a:gd name="T17" fmla="*/ 1271895 h 237"/>
                  <a:gd name="T18" fmla="*/ 436417 w 257"/>
                  <a:gd name="T19" fmla="*/ 1386804 h 237"/>
                  <a:gd name="T20" fmla="*/ 559313 w 257"/>
                  <a:gd name="T21" fmla="*/ 1485308 h 237"/>
                  <a:gd name="T22" fmla="*/ 691143 w 257"/>
                  <a:gd name="T23" fmla="*/ 1565265 h 237"/>
                  <a:gd name="T24" fmla="*/ 853307 w 257"/>
                  <a:gd name="T25" fmla="*/ 1628761 h 237"/>
                  <a:gd name="T26" fmla="*/ 1028918 w 257"/>
                  <a:gd name="T27" fmla="*/ 1670096 h 237"/>
                  <a:gd name="T28" fmla="*/ 1225613 w 257"/>
                  <a:gd name="T29" fmla="*/ 1692927 h 237"/>
                  <a:gd name="T30" fmla="*/ 1432746 w 257"/>
                  <a:gd name="T31" fmla="*/ 1686068 h 237"/>
                  <a:gd name="T32" fmla="*/ 1673788 w 257"/>
                  <a:gd name="T33" fmla="*/ 1657345 h 237"/>
                  <a:gd name="T34" fmla="*/ 1458958 w 257"/>
                  <a:gd name="T35" fmla="*/ 1621670 h 237"/>
                  <a:gd name="T36" fmla="*/ 1268909 w 257"/>
                  <a:gd name="T37" fmla="*/ 1572087 h 237"/>
                  <a:gd name="T38" fmla="*/ 1108062 w 257"/>
                  <a:gd name="T39" fmla="*/ 1513762 h 237"/>
                  <a:gd name="T40" fmla="*/ 964221 w 257"/>
                  <a:gd name="T41" fmla="*/ 1456762 h 237"/>
                  <a:gd name="T42" fmla="*/ 832491 w 257"/>
                  <a:gd name="T43" fmla="*/ 1377436 h 237"/>
                  <a:gd name="T44" fmla="*/ 729898 w 257"/>
                  <a:gd name="T45" fmla="*/ 1300652 h 237"/>
                  <a:gd name="T46" fmla="*/ 632850 w 257"/>
                  <a:gd name="T47" fmla="*/ 1207640 h 237"/>
                  <a:gd name="T48" fmla="*/ 547294 w 257"/>
                  <a:gd name="T49" fmla="*/ 1105587 h 237"/>
                  <a:gd name="T50" fmla="*/ 468509 w 257"/>
                  <a:gd name="T51" fmla="*/ 1007061 h 237"/>
                  <a:gd name="T52" fmla="*/ 398527 w 257"/>
                  <a:gd name="T53" fmla="*/ 892152 h 237"/>
                  <a:gd name="T54" fmla="*/ 340169 w 257"/>
                  <a:gd name="T55" fmla="*/ 765193 h 237"/>
                  <a:gd name="T56" fmla="*/ 280888 w 257"/>
                  <a:gd name="T57" fmla="*/ 627429 h 237"/>
                  <a:gd name="T58" fmla="*/ 213758 w 257"/>
                  <a:gd name="T59" fmla="*/ 493454 h 237"/>
                  <a:gd name="T60" fmla="*/ 149158 w 257"/>
                  <a:gd name="T61" fmla="*/ 334689 h 237"/>
                  <a:gd name="T62" fmla="*/ 78780 w 257"/>
                  <a:gd name="T63" fmla="*/ 172035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>
                  <a:gd name="T0" fmla="*/ 532077 w 124"/>
                  <a:gd name="T1" fmla="*/ 0 h 110"/>
                  <a:gd name="T2" fmla="*/ 857447 w 124"/>
                  <a:gd name="T3" fmla="*/ 861850 h 110"/>
                  <a:gd name="T4" fmla="*/ 829738 w 124"/>
                  <a:gd name="T5" fmla="*/ 854835 h 110"/>
                  <a:gd name="T6" fmla="*/ 739729 w 124"/>
                  <a:gd name="T7" fmla="*/ 841113 h 110"/>
                  <a:gd name="T8" fmla="*/ 616251 w 124"/>
                  <a:gd name="T9" fmla="*/ 808555 h 110"/>
                  <a:gd name="T10" fmla="*/ 471347 w 124"/>
                  <a:gd name="T11" fmla="*/ 791480 h 110"/>
                  <a:gd name="T12" fmla="*/ 313119 w 124"/>
                  <a:gd name="T13" fmla="*/ 776991 h 110"/>
                  <a:gd name="T14" fmla="*/ 172995 w 124"/>
                  <a:gd name="T15" fmla="*/ 785183 h 110"/>
                  <a:gd name="T16" fmla="*/ 62747 w 124"/>
                  <a:gd name="T17" fmla="*/ 816220 h 110"/>
                  <a:gd name="T18" fmla="*/ 0 w 124"/>
                  <a:gd name="T19" fmla="*/ 880389 h 110"/>
                  <a:gd name="T20" fmla="*/ 28089 w 124"/>
                  <a:gd name="T21" fmla="*/ 785183 h 110"/>
                  <a:gd name="T22" fmla="*/ 55282 w 124"/>
                  <a:gd name="T23" fmla="*/ 710218 h 110"/>
                  <a:gd name="T24" fmla="*/ 111086 w 124"/>
                  <a:gd name="T25" fmla="*/ 656919 h 110"/>
                  <a:gd name="T26" fmla="*/ 172995 w 124"/>
                  <a:gd name="T27" fmla="*/ 607297 h 110"/>
                  <a:gd name="T28" fmla="*/ 248152 w 124"/>
                  <a:gd name="T29" fmla="*/ 575554 h 110"/>
                  <a:gd name="T30" fmla="*/ 325593 w 124"/>
                  <a:gd name="T31" fmla="*/ 568026 h 110"/>
                  <a:gd name="T32" fmla="*/ 408586 w 124"/>
                  <a:gd name="T33" fmla="*/ 568026 h 110"/>
                  <a:gd name="T34" fmla="*/ 498533 w 124"/>
                  <a:gd name="T35" fmla="*/ 592903 h 110"/>
                  <a:gd name="T36" fmla="*/ 504162 w 124"/>
                  <a:gd name="T37" fmla="*/ 568026 h 110"/>
                  <a:gd name="T38" fmla="*/ 481902 w 124"/>
                  <a:gd name="T39" fmla="*/ 448001 h 110"/>
                  <a:gd name="T40" fmla="*/ 463877 w 124"/>
                  <a:gd name="T41" fmla="*/ 303938 h 110"/>
                  <a:gd name="T42" fmla="*/ 448861 w 124"/>
                  <a:gd name="T43" fmla="*/ 240527 h 110"/>
                  <a:gd name="T44" fmla="*/ 436675 w 124"/>
                  <a:gd name="T45" fmla="*/ 240527 h 110"/>
                  <a:gd name="T46" fmla="*/ 421161 w 124"/>
                  <a:gd name="T47" fmla="*/ 232340 h 110"/>
                  <a:gd name="T48" fmla="*/ 408586 w 124"/>
                  <a:gd name="T49" fmla="*/ 208922 h 110"/>
                  <a:gd name="T50" fmla="*/ 393081 w 124"/>
                  <a:gd name="T51" fmla="*/ 183902 h 110"/>
                  <a:gd name="T52" fmla="*/ 393081 w 124"/>
                  <a:gd name="T53" fmla="*/ 151636 h 110"/>
                  <a:gd name="T54" fmla="*/ 408586 w 124"/>
                  <a:gd name="T55" fmla="*/ 112324 h 110"/>
                  <a:gd name="T56" fmla="*/ 454416 w 124"/>
                  <a:gd name="T57" fmla="*/ 64308 h 110"/>
                  <a:gd name="T58" fmla="*/ 5320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36496 w 109"/>
                  <a:gd name="T3" fmla="*/ 5338 h 156"/>
                  <a:gd name="T4" fmla="*/ 131558 w 109"/>
                  <a:gd name="T5" fmla="*/ 31751 h 156"/>
                  <a:gd name="T6" fmla="*/ 273676 w 109"/>
                  <a:gd name="T7" fmla="*/ 79714 h 156"/>
                  <a:gd name="T8" fmla="*/ 427253 w 109"/>
                  <a:gd name="T9" fmla="*/ 157098 h 156"/>
                  <a:gd name="T10" fmla="*/ 575379 w 109"/>
                  <a:gd name="T11" fmla="*/ 290681 h 156"/>
                  <a:gd name="T12" fmla="*/ 711298 w 109"/>
                  <a:gd name="T13" fmla="*/ 468014 h 156"/>
                  <a:gd name="T14" fmla="*/ 793557 w 109"/>
                  <a:gd name="T15" fmla="*/ 712084 h 156"/>
                  <a:gd name="T16" fmla="*/ 806607 w 109"/>
                  <a:gd name="T17" fmla="*/ 1028940 h 156"/>
                  <a:gd name="T18" fmla="*/ 775899 w 109"/>
                  <a:gd name="T19" fmla="*/ 1028940 h 156"/>
                  <a:gd name="T20" fmla="*/ 733597 w 109"/>
                  <a:gd name="T21" fmla="*/ 1028940 h 156"/>
                  <a:gd name="T22" fmla="*/ 688117 w 109"/>
                  <a:gd name="T23" fmla="*/ 1028940 h 156"/>
                  <a:gd name="T24" fmla="*/ 645544 w 109"/>
                  <a:gd name="T25" fmla="*/ 1017084 h 156"/>
                  <a:gd name="T26" fmla="*/ 598861 w 109"/>
                  <a:gd name="T27" fmla="*/ 1007886 h 156"/>
                  <a:gd name="T28" fmla="*/ 546125 w 109"/>
                  <a:gd name="T29" fmla="*/ 990674 h 156"/>
                  <a:gd name="T30" fmla="*/ 487213 w 109"/>
                  <a:gd name="T31" fmla="*/ 957017 h 156"/>
                  <a:gd name="T32" fmla="*/ 427253 w 109"/>
                  <a:gd name="T33" fmla="*/ 915789 h 156"/>
                  <a:gd name="T34" fmla="*/ 390984 w 109"/>
                  <a:gd name="T35" fmla="*/ 830691 h 156"/>
                  <a:gd name="T36" fmla="*/ 390984 w 109"/>
                  <a:gd name="T37" fmla="*/ 731696 h 156"/>
                  <a:gd name="T38" fmla="*/ 414441 w 109"/>
                  <a:gd name="T39" fmla="*/ 634823 h 156"/>
                  <a:gd name="T40" fmla="*/ 437700 w 109"/>
                  <a:gd name="T41" fmla="*/ 528096 h 156"/>
                  <a:gd name="T42" fmla="*/ 414441 w 109"/>
                  <a:gd name="T43" fmla="*/ 409264 h 156"/>
                  <a:gd name="T44" fmla="*/ 355664 w 109"/>
                  <a:gd name="T45" fmla="*/ 285396 h 156"/>
                  <a:gd name="T46" fmla="*/ 229774 w 109"/>
                  <a:gd name="T47" fmla="*/ 150284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>
                  <a:gd name="T0" fmla="*/ 219294 w 46"/>
                  <a:gd name="T1" fmla="*/ 0 h 94"/>
                  <a:gd name="T2" fmla="*/ 142810 w 46"/>
                  <a:gd name="T3" fmla="*/ 248541 h 94"/>
                  <a:gd name="T4" fmla="*/ 107514 w 46"/>
                  <a:gd name="T5" fmla="*/ 407950 h 94"/>
                  <a:gd name="T6" fmla="*/ 79030 w 46"/>
                  <a:gd name="T7" fmla="*/ 519025 h 94"/>
                  <a:gd name="T8" fmla="*/ 0 w 46"/>
                  <a:gd name="T9" fmla="*/ 617591 h 94"/>
                  <a:gd name="T10" fmla="*/ 84711 w 46"/>
                  <a:gd name="T11" fmla="*/ 578581 h 94"/>
                  <a:gd name="T12" fmla="*/ 164238 w 46"/>
                  <a:gd name="T13" fmla="*/ 525646 h 94"/>
                  <a:gd name="T14" fmla="*/ 228017 w 46"/>
                  <a:gd name="T15" fmla="*/ 451596 h 94"/>
                  <a:gd name="T16" fmla="*/ 285585 w 46"/>
                  <a:gd name="T17" fmla="*/ 374368 h 94"/>
                  <a:gd name="T18" fmla="*/ 319770 w 46"/>
                  <a:gd name="T19" fmla="*/ 289627 h 94"/>
                  <a:gd name="T20" fmla="*/ 326788 w 46"/>
                  <a:gd name="T21" fmla="*/ 197636 h 94"/>
                  <a:gd name="T22" fmla="*/ 296891 w 46"/>
                  <a:gd name="T23" fmla="*/ 96660 h 94"/>
                  <a:gd name="T24" fmla="*/ 219294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5313 w 54"/>
                  <a:gd name="T3" fmla="*/ 7281 h 40"/>
                  <a:gd name="T4" fmla="*/ 38044 w 54"/>
                  <a:gd name="T5" fmla="*/ 23657 h 40"/>
                  <a:gd name="T6" fmla="*/ 84542 w 54"/>
                  <a:gd name="T7" fmla="*/ 60487 h 40"/>
                  <a:gd name="T8" fmla="*/ 137273 w 54"/>
                  <a:gd name="T9" fmla="*/ 89906 h 40"/>
                  <a:gd name="T10" fmla="*/ 187871 w 54"/>
                  <a:gd name="T11" fmla="*/ 113542 h 40"/>
                  <a:gd name="T12" fmla="*/ 247229 w 54"/>
                  <a:gd name="T13" fmla="*/ 127555 h 40"/>
                  <a:gd name="T14" fmla="*/ 299733 w 54"/>
                  <a:gd name="T15" fmla="*/ 136096 h 40"/>
                  <a:gd name="T16" fmla="*/ 352727 w 54"/>
                  <a:gd name="T17" fmla="*/ 119763 h 40"/>
                  <a:gd name="T18" fmla="*/ 345976 w 54"/>
                  <a:gd name="T19" fmla="*/ 186604 h 40"/>
                  <a:gd name="T20" fmla="*/ 326464 w 54"/>
                  <a:gd name="T21" fmla="*/ 247041 h 40"/>
                  <a:gd name="T22" fmla="*/ 287936 w 54"/>
                  <a:gd name="T23" fmla="*/ 286999 h 40"/>
                  <a:gd name="T24" fmla="*/ 240404 w 54"/>
                  <a:gd name="T25" fmla="*/ 300085 h 40"/>
                  <a:gd name="T26" fmla="*/ 182582 w 54"/>
                  <a:gd name="T27" fmla="*/ 293114 h 40"/>
                  <a:gd name="T28" fmla="*/ 123082 w 54"/>
                  <a:gd name="T29" fmla="*/ 239659 h 40"/>
                  <a:gd name="T30" fmla="*/ 64824 w 54"/>
                  <a:gd name="T31" fmla="*/ 149243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37033 w 149"/>
                  <a:gd name="T3" fmla="*/ 829248 h 704"/>
                  <a:gd name="T4" fmla="*/ 100065 w 149"/>
                  <a:gd name="T5" fmla="*/ 1880247 h 704"/>
                  <a:gd name="T6" fmla="*/ 175374 w 149"/>
                  <a:gd name="T7" fmla="*/ 3212827 h 704"/>
                  <a:gd name="T8" fmla="*/ 258822 w 149"/>
                  <a:gd name="T9" fmla="*/ 4946467 h 704"/>
                  <a:gd name="T10" fmla="*/ 363058 w 149"/>
                  <a:gd name="T11" fmla="*/ 7093357 h 704"/>
                  <a:gd name="T12" fmla="*/ 460312 w 149"/>
                  <a:gd name="T13" fmla="*/ 9396606 h 704"/>
                  <a:gd name="T14" fmla="*/ 554099 w 149"/>
                  <a:gd name="T15" fmla="*/ 12041696 h 704"/>
                  <a:gd name="T16" fmla="*/ 627049 w 149"/>
                  <a:gd name="T17" fmla="*/ 15109814 h 704"/>
                  <a:gd name="T18" fmla="*/ 703899 w 149"/>
                  <a:gd name="T19" fmla="*/ 18369977 h 704"/>
                  <a:gd name="T20" fmla="*/ 754883 w 149"/>
                  <a:gd name="T21" fmla="*/ 22127871 h 704"/>
                  <a:gd name="T22" fmla="*/ 781068 w 149"/>
                  <a:gd name="T23" fmla="*/ 26245014 h 704"/>
                  <a:gd name="T24" fmla="*/ 792516 w 149"/>
                  <a:gd name="T25" fmla="*/ 30548819 h 704"/>
                  <a:gd name="T26" fmla="*/ 754883 w 149"/>
                  <a:gd name="T27" fmla="*/ 35357490 h 704"/>
                  <a:gd name="T28" fmla="*/ 684867 w 149"/>
                  <a:gd name="T29" fmla="*/ 40448613 h 704"/>
                  <a:gd name="T30" fmla="*/ 579453 w 149"/>
                  <a:gd name="T31" fmla="*/ 45802470 h 704"/>
                  <a:gd name="T32" fmla="*/ 420300 w 149"/>
                  <a:gd name="T33" fmla="*/ 51702718 h 704"/>
                  <a:gd name="T34" fmla="*/ 243587 w 149"/>
                  <a:gd name="T35" fmla="*/ 58389882 h 704"/>
                  <a:gd name="T36" fmla="*/ 133003 w 149"/>
                  <a:gd name="T37" fmla="*/ 64578631 h 704"/>
                  <a:gd name="T38" fmla="*/ 63041 w 149"/>
                  <a:gd name="T39" fmla="*/ 70291850 h 704"/>
                  <a:gd name="T40" fmla="*/ 37033 w 149"/>
                  <a:gd name="T41" fmla="*/ 75789114 h 704"/>
                  <a:gd name="T42" fmla="*/ 37033 w 149"/>
                  <a:gd name="T43" fmla="*/ 81015303 h 704"/>
                  <a:gd name="T44" fmla="*/ 51460 w 149"/>
                  <a:gd name="T45" fmla="*/ 85871627 h 704"/>
                  <a:gd name="T46" fmla="*/ 77069 w 149"/>
                  <a:gd name="T47" fmla="*/ 90133512 h 704"/>
                  <a:gd name="T48" fmla="*/ 88617 w 149"/>
                  <a:gd name="T49" fmla="*/ 94298214 h 704"/>
                  <a:gd name="T50" fmla="*/ 258822 w 149"/>
                  <a:gd name="T51" fmla="*/ 92150656 h 704"/>
                  <a:gd name="T52" fmla="*/ 243587 w 149"/>
                  <a:gd name="T53" fmla="*/ 91085363 h 704"/>
                  <a:gd name="T54" fmla="*/ 226850 w 149"/>
                  <a:gd name="T55" fmla="*/ 88017193 h 704"/>
                  <a:gd name="T56" fmla="*/ 207838 w 149"/>
                  <a:gd name="T57" fmla="*/ 83301668 h 704"/>
                  <a:gd name="T58" fmla="*/ 221620 w 149"/>
                  <a:gd name="T59" fmla="*/ 77026497 h 704"/>
                  <a:gd name="T60" fmla="*/ 258822 w 149"/>
                  <a:gd name="T61" fmla="*/ 69525080 h 704"/>
                  <a:gd name="T62" fmla="*/ 363058 w 149"/>
                  <a:gd name="T63" fmla="*/ 60959845 h 704"/>
                  <a:gd name="T64" fmla="*/ 539488 w 149"/>
                  <a:gd name="T65" fmla="*/ 51702718 h 704"/>
                  <a:gd name="T66" fmla="*/ 811647 w 149"/>
                  <a:gd name="T67" fmla="*/ 41905727 h 704"/>
                  <a:gd name="T68" fmla="*/ 900262 w 149"/>
                  <a:gd name="T69" fmla="*/ 37374661 h 704"/>
                  <a:gd name="T70" fmla="*/ 937366 w 149"/>
                  <a:gd name="T71" fmla="*/ 31460072 h 704"/>
                  <a:gd name="T72" fmla="*/ 906565 w 149"/>
                  <a:gd name="T73" fmla="*/ 24634011 h 704"/>
                  <a:gd name="T74" fmla="*/ 823100 w 149"/>
                  <a:gd name="T75" fmla="*/ 17946846 h 704"/>
                  <a:gd name="T76" fmla="*/ 684867 w 149"/>
                  <a:gd name="T77" fmla="*/ 11398840 h 704"/>
                  <a:gd name="T78" fmla="*/ 507633 w 149"/>
                  <a:gd name="T79" fmla="*/ 5905426 h 704"/>
                  <a:gd name="T80" fmla="*/ 275450 w 149"/>
                  <a:gd name="T81" fmla="*/ 188024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481054 w 128"/>
                <a:gd name="T1" fmla="*/ 0 h 217"/>
                <a:gd name="T2" fmla="*/ 2775640 w 128"/>
                <a:gd name="T3" fmla="*/ 1549390 h 217"/>
                <a:gd name="T4" fmla="*/ 3036965 w 128"/>
                <a:gd name="T5" fmla="*/ 4633890 h 217"/>
                <a:gd name="T6" fmla="*/ 3243972 w 128"/>
                <a:gd name="T7" fmla="*/ 8597961 h 217"/>
                <a:gd name="T8" fmla="*/ 3382199 w 128"/>
                <a:gd name="T9" fmla="*/ 13347839 h 217"/>
                <a:gd name="T10" fmla="*/ 3352230 w 128"/>
                <a:gd name="T11" fmla="*/ 19013071 h 217"/>
                <a:gd name="T12" fmla="*/ 3066128 w 128"/>
                <a:gd name="T13" fmla="*/ 24850046 h 217"/>
                <a:gd name="T14" fmla="*/ 2481054 w 128"/>
                <a:gd name="T15" fmla="*/ 30976124 h 217"/>
                <a:gd name="T16" fmla="*/ 1579912 w 128"/>
                <a:gd name="T17" fmla="*/ 37159374 h 217"/>
                <a:gd name="T18" fmla="*/ 1299293 w 128"/>
                <a:gd name="T19" fmla="*/ 36468025 h 217"/>
                <a:gd name="T20" fmla="*/ 1004702 w 128"/>
                <a:gd name="T21" fmla="*/ 35956445 h 217"/>
                <a:gd name="T22" fmla="*/ 691995 w 128"/>
                <a:gd name="T23" fmla="*/ 35091879 h 217"/>
                <a:gd name="T24" fmla="*/ 419100 w 128"/>
                <a:gd name="T25" fmla="*/ 34400580 h 217"/>
                <a:gd name="T26" fmla="*/ 207078 w 128"/>
                <a:gd name="T27" fmla="*/ 33563304 h 217"/>
                <a:gd name="T28" fmla="*/ 53928 w 128"/>
                <a:gd name="T29" fmla="*/ 32525484 h 217"/>
                <a:gd name="T30" fmla="*/ 0 w 128"/>
                <a:gd name="T31" fmla="*/ 31322645 h 217"/>
                <a:gd name="T32" fmla="*/ 32520 w 128"/>
                <a:gd name="T33" fmla="*/ 30458049 h 217"/>
                <a:gd name="T34" fmla="*/ 343399 w 128"/>
                <a:gd name="T35" fmla="*/ 29254877 h 217"/>
                <a:gd name="T36" fmla="*/ 763002 w 128"/>
                <a:gd name="T37" fmla="*/ 27608858 h 217"/>
                <a:gd name="T38" fmla="*/ 1215060 w 128"/>
                <a:gd name="T39" fmla="*/ 25714639 h 217"/>
                <a:gd name="T40" fmla="*/ 1664126 w 128"/>
                <a:gd name="T41" fmla="*/ 22955603 h 217"/>
                <a:gd name="T42" fmla="*/ 2082956 w 128"/>
                <a:gd name="T43" fmla="*/ 19184123 h 217"/>
                <a:gd name="T44" fmla="*/ 2406895 w 128"/>
                <a:gd name="T45" fmla="*/ 14205964 h 217"/>
                <a:gd name="T46" fmla="*/ 2563136 w 128"/>
                <a:gd name="T47" fmla="*/ 7906582 h 217"/>
                <a:gd name="T48" fmla="*/ 248105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4600409 w 117"/>
                <a:gd name="T1" fmla="*/ 0 h 132"/>
                <a:gd name="T2" fmla="*/ 0 w 117"/>
                <a:gd name="T3" fmla="*/ 25311689 h 132"/>
                <a:gd name="T4" fmla="*/ 575323 w 117"/>
                <a:gd name="T5" fmla="*/ 26226721 h 132"/>
                <a:gd name="T6" fmla="*/ 2697419 w 117"/>
                <a:gd name="T7" fmla="*/ 29416742 h 132"/>
                <a:gd name="T8" fmla="*/ 5654233 w 117"/>
                <a:gd name="T9" fmla="*/ 36553688 h 132"/>
                <a:gd name="T10" fmla="*/ 8948527 w 117"/>
                <a:gd name="T11" fmla="*/ 47527260 h 132"/>
                <a:gd name="T12" fmla="*/ 12859716 w 117"/>
                <a:gd name="T13" fmla="*/ 62772451 h 132"/>
                <a:gd name="T14" fmla="*/ 16344231 w 117"/>
                <a:gd name="T15" fmla="*/ 80957019 h 132"/>
                <a:gd name="T16" fmla="*/ 19869475 w 117"/>
                <a:gd name="T17" fmla="*/ 104219613 h 132"/>
                <a:gd name="T18" fmla="*/ 22564653 w 117"/>
                <a:gd name="T19" fmla="*/ 133636355 h 132"/>
                <a:gd name="T20" fmla="*/ 22755047 w 117"/>
                <a:gd name="T21" fmla="*/ 121515427 h 132"/>
                <a:gd name="T22" fmla="*/ 22376745 w 117"/>
                <a:gd name="T23" fmla="*/ 108324667 h 132"/>
                <a:gd name="T24" fmla="*/ 21014072 w 117"/>
                <a:gd name="T25" fmla="*/ 91028852 h 132"/>
                <a:gd name="T26" fmla="*/ 19291908 w 117"/>
                <a:gd name="T27" fmla="*/ 74895551 h 132"/>
                <a:gd name="T28" fmla="*/ 17297829 w 117"/>
                <a:gd name="T29" fmla="*/ 58740853 h 132"/>
                <a:gd name="T30" fmla="*/ 15169690 w 117"/>
                <a:gd name="T31" fmla="*/ 45478770 h 132"/>
                <a:gd name="T32" fmla="*/ 13049947 w 117"/>
                <a:gd name="T33" fmla="*/ 36553688 h 132"/>
                <a:gd name="T34" fmla="*/ 11244020 w 117"/>
                <a:gd name="T35" fmla="*/ 32282231 h 132"/>
                <a:gd name="T36" fmla="*/ 13428246 w 117"/>
                <a:gd name="T37" fmla="*/ 29416742 h 132"/>
                <a:gd name="T38" fmla="*/ 15366989 w 117"/>
                <a:gd name="T39" fmla="*/ 28182956 h 132"/>
                <a:gd name="T40" fmla="*/ 17297829 w 117"/>
                <a:gd name="T41" fmla="*/ 26226721 h 132"/>
                <a:gd name="T42" fmla="*/ 19103755 w 117"/>
                <a:gd name="T43" fmla="*/ 25311689 h 132"/>
                <a:gd name="T44" fmla="*/ 20445651 w 117"/>
                <a:gd name="T45" fmla="*/ 24172277 h 132"/>
                <a:gd name="T46" fmla="*/ 21209099 w 117"/>
                <a:gd name="T47" fmla="*/ 22215571 h 132"/>
                <a:gd name="T48" fmla="*/ 21996111 w 117"/>
                <a:gd name="T49" fmla="*/ 21306493 h 132"/>
                <a:gd name="T50" fmla="*/ 22186599 w 117"/>
                <a:gd name="T51" fmla="*/ 21306493 h 132"/>
                <a:gd name="T52" fmla="*/ 1460040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5137263 w 29"/>
                <a:gd name="T1" fmla="*/ 0 h 77"/>
                <a:gd name="T2" fmla="*/ 4074381 w 29"/>
                <a:gd name="T3" fmla="*/ 0 h 77"/>
                <a:gd name="T4" fmla="*/ 2834352 w 29"/>
                <a:gd name="T5" fmla="*/ 4572380 h 77"/>
                <a:gd name="T6" fmla="*/ 1594323 w 29"/>
                <a:gd name="T7" fmla="*/ 10439984 h 77"/>
                <a:gd name="T8" fmla="*/ 708588 w 29"/>
                <a:gd name="T9" fmla="*/ 22136392 h 77"/>
                <a:gd name="T10" fmla="*/ 177147 w 29"/>
                <a:gd name="T11" fmla="*/ 34858195 h 77"/>
                <a:gd name="T12" fmla="*/ 0 w 29"/>
                <a:gd name="T13" fmla="*/ 51136773 h 77"/>
                <a:gd name="T14" fmla="*/ 531441 w 29"/>
                <a:gd name="T15" fmla="*/ 69718151 h 77"/>
                <a:gd name="T16" fmla="*/ 1948617 w 29"/>
                <a:gd name="T17" fmla="*/ 89180894 h 77"/>
                <a:gd name="T18" fmla="*/ 2657205 w 29"/>
                <a:gd name="T19" fmla="*/ 61568779 h 77"/>
                <a:gd name="T20" fmla="*/ 3365793 w 29"/>
                <a:gd name="T21" fmla="*/ 42987526 h 77"/>
                <a:gd name="T22" fmla="*/ 4074381 w 29"/>
                <a:gd name="T23" fmla="*/ 25423513 h 77"/>
                <a:gd name="T24" fmla="*/ 513726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8" y="3307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06579 h 237"/>
                <a:gd name="T4" fmla="*/ 135726 w 257"/>
                <a:gd name="T5" fmla="*/ 1202802 h 237"/>
                <a:gd name="T6" fmla="*/ 269631 w 257"/>
                <a:gd name="T7" fmla="*/ 1806238 h 237"/>
                <a:gd name="T8" fmla="*/ 496412 w 257"/>
                <a:gd name="T9" fmla="*/ 2356409 h 237"/>
                <a:gd name="T10" fmla="*/ 818999 w 257"/>
                <a:gd name="T11" fmla="*/ 2867745 h 237"/>
                <a:gd name="T12" fmla="*/ 1229958 w 257"/>
                <a:gd name="T13" fmla="*/ 3393389 h 237"/>
                <a:gd name="T14" fmla="*/ 1725344 w 257"/>
                <a:gd name="T15" fmla="*/ 3874024 h 237"/>
                <a:gd name="T16" fmla="*/ 2306785 w 257"/>
                <a:gd name="T17" fmla="*/ 4278155 h 237"/>
                <a:gd name="T18" fmla="*/ 3040739 w 257"/>
                <a:gd name="T19" fmla="*/ 4666892 h 237"/>
                <a:gd name="T20" fmla="*/ 3889207 w 257"/>
                <a:gd name="T21" fmla="*/ 5000041 h 237"/>
                <a:gd name="T22" fmla="*/ 4798220 w 257"/>
                <a:gd name="T23" fmla="*/ 5269038 h 237"/>
                <a:gd name="T24" fmla="*/ 5918439 w 257"/>
                <a:gd name="T25" fmla="*/ 5481559 h 237"/>
                <a:gd name="T26" fmla="*/ 7148264 w 257"/>
                <a:gd name="T27" fmla="*/ 5627005 h 237"/>
                <a:gd name="T28" fmla="*/ 8502206 w 257"/>
                <a:gd name="T29" fmla="*/ 5703902 h 237"/>
                <a:gd name="T30" fmla="*/ 9950573 w 257"/>
                <a:gd name="T31" fmla="*/ 5672901 h 237"/>
                <a:gd name="T32" fmla="*/ 11625629 w 257"/>
                <a:gd name="T33" fmla="*/ 5577971 h 237"/>
                <a:gd name="T34" fmla="*/ 10137758 w 257"/>
                <a:gd name="T35" fmla="*/ 5461162 h 237"/>
                <a:gd name="T36" fmla="*/ 8823057 w 257"/>
                <a:gd name="T37" fmla="*/ 5289335 h 237"/>
                <a:gd name="T38" fmla="*/ 7678630 w 257"/>
                <a:gd name="T39" fmla="*/ 5097243 h 237"/>
                <a:gd name="T40" fmla="*/ 6691424 w 257"/>
                <a:gd name="T41" fmla="*/ 4904931 h 237"/>
                <a:gd name="T42" fmla="*/ 5785185 w 257"/>
                <a:gd name="T43" fmla="*/ 4646976 h 237"/>
                <a:gd name="T44" fmla="*/ 5067851 w 257"/>
                <a:gd name="T45" fmla="*/ 4373865 h 237"/>
                <a:gd name="T46" fmla="*/ 4387352 w 257"/>
                <a:gd name="T47" fmla="*/ 4066123 h 237"/>
                <a:gd name="T48" fmla="*/ 3806779 w 257"/>
                <a:gd name="T49" fmla="*/ 3732998 h 237"/>
                <a:gd name="T50" fmla="*/ 3259149 w 257"/>
                <a:gd name="T51" fmla="*/ 3393389 h 237"/>
                <a:gd name="T52" fmla="*/ 2763755 w 257"/>
                <a:gd name="T53" fmla="*/ 3009543 h 237"/>
                <a:gd name="T54" fmla="*/ 2357373 w 257"/>
                <a:gd name="T55" fmla="*/ 2579192 h 237"/>
                <a:gd name="T56" fmla="*/ 1944835 w 257"/>
                <a:gd name="T57" fmla="*/ 2113950 h 237"/>
                <a:gd name="T58" fmla="*/ 1487850 w 257"/>
                <a:gd name="T59" fmla="*/ 1663923 h 237"/>
                <a:gd name="T60" fmla="*/ 1043003 w 257"/>
                <a:gd name="T61" fmla="*/ 1133869 h 237"/>
                <a:gd name="T62" fmla="*/ 546594 w 257"/>
                <a:gd name="T63" fmla="*/ 5758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656003 w 124"/>
                <a:gd name="T1" fmla="*/ 0 h 110"/>
                <a:gd name="T2" fmla="*/ 5880012 w 124"/>
                <a:gd name="T3" fmla="*/ 2902697 h 110"/>
                <a:gd name="T4" fmla="*/ 5684274 w 124"/>
                <a:gd name="T5" fmla="*/ 2869089 h 110"/>
                <a:gd name="T6" fmla="*/ 5075318 w 124"/>
                <a:gd name="T7" fmla="*/ 2817725 h 110"/>
                <a:gd name="T8" fmla="*/ 4224436 w 124"/>
                <a:gd name="T9" fmla="*/ 2709092 h 110"/>
                <a:gd name="T10" fmla="*/ 3227884 w 124"/>
                <a:gd name="T11" fmla="*/ 2657725 h 110"/>
                <a:gd name="T12" fmla="*/ 2135909 w 124"/>
                <a:gd name="T13" fmla="*/ 2602970 h 110"/>
                <a:gd name="T14" fmla="*/ 1192242 w 124"/>
                <a:gd name="T15" fmla="*/ 2637932 h 110"/>
                <a:gd name="T16" fmla="*/ 427427 w 124"/>
                <a:gd name="T17" fmla="*/ 2742695 h 110"/>
                <a:gd name="T18" fmla="*/ 0 w 124"/>
                <a:gd name="T19" fmla="*/ 2957447 h 110"/>
                <a:gd name="T20" fmla="*/ 193968 w 124"/>
                <a:gd name="T21" fmla="*/ 2637932 h 110"/>
                <a:gd name="T22" fmla="*/ 375497 w 124"/>
                <a:gd name="T23" fmla="*/ 2392968 h 110"/>
                <a:gd name="T24" fmla="*/ 762010 w 124"/>
                <a:gd name="T25" fmla="*/ 2200168 h 110"/>
                <a:gd name="T26" fmla="*/ 1192242 w 124"/>
                <a:gd name="T27" fmla="*/ 2039959 h 110"/>
                <a:gd name="T28" fmla="*/ 1708447 w 124"/>
                <a:gd name="T29" fmla="*/ 1935484 h 110"/>
                <a:gd name="T30" fmla="*/ 2229363 w 124"/>
                <a:gd name="T31" fmla="*/ 1900572 h 110"/>
                <a:gd name="T32" fmla="*/ 2797737 w 124"/>
                <a:gd name="T33" fmla="*/ 1900572 h 110"/>
                <a:gd name="T34" fmla="*/ 3421602 w 124"/>
                <a:gd name="T35" fmla="*/ 1988595 h 110"/>
                <a:gd name="T36" fmla="*/ 3454552 w 124"/>
                <a:gd name="T37" fmla="*/ 1900572 h 110"/>
                <a:gd name="T38" fmla="*/ 3313998 w 124"/>
                <a:gd name="T39" fmla="*/ 1509388 h 110"/>
                <a:gd name="T40" fmla="*/ 3172902 w 124"/>
                <a:gd name="T41" fmla="*/ 1021918 h 110"/>
                <a:gd name="T42" fmla="*/ 3079448 w 124"/>
                <a:gd name="T43" fmla="*/ 807178 h 110"/>
                <a:gd name="T44" fmla="*/ 2994119 w 124"/>
                <a:gd name="T45" fmla="*/ 807178 h 110"/>
                <a:gd name="T46" fmla="*/ 2886537 w 124"/>
                <a:gd name="T47" fmla="*/ 773881 h 110"/>
                <a:gd name="T48" fmla="*/ 2797737 w 124"/>
                <a:gd name="T49" fmla="*/ 702741 h 110"/>
                <a:gd name="T50" fmla="*/ 2712472 w 124"/>
                <a:gd name="T51" fmla="*/ 619109 h 110"/>
                <a:gd name="T52" fmla="*/ 2712472 w 124"/>
                <a:gd name="T53" fmla="*/ 509117 h 110"/>
                <a:gd name="T54" fmla="*/ 2797737 w 124"/>
                <a:gd name="T55" fmla="*/ 369520 h 110"/>
                <a:gd name="T56" fmla="*/ 3132432 w 124"/>
                <a:gd name="T57" fmla="*/ 214672 h 110"/>
                <a:gd name="T58" fmla="*/ 365600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51846 w 46"/>
                <a:gd name="T1" fmla="*/ 0 h 94"/>
                <a:gd name="T2" fmla="*/ 993043 w 46"/>
                <a:gd name="T3" fmla="*/ 823809 h 94"/>
                <a:gd name="T4" fmla="*/ 747835 w 46"/>
                <a:gd name="T5" fmla="*/ 1349392 h 94"/>
                <a:gd name="T6" fmla="*/ 546468 w 46"/>
                <a:gd name="T7" fmla="*/ 1717225 h 94"/>
                <a:gd name="T8" fmla="*/ 0 w 46"/>
                <a:gd name="T9" fmla="*/ 2041995 h 94"/>
                <a:gd name="T10" fmla="*/ 600914 w 46"/>
                <a:gd name="T11" fmla="*/ 1908096 h 94"/>
                <a:gd name="T12" fmla="*/ 1160115 w 46"/>
                <a:gd name="T13" fmla="*/ 1734435 h 94"/>
                <a:gd name="T14" fmla="*/ 1606792 w 46"/>
                <a:gd name="T15" fmla="*/ 1497605 h 94"/>
                <a:gd name="T16" fmla="*/ 1999646 w 46"/>
                <a:gd name="T17" fmla="*/ 1237213 h 94"/>
                <a:gd name="T18" fmla="*/ 2242001 w 46"/>
                <a:gd name="T19" fmla="*/ 953290 h 94"/>
                <a:gd name="T20" fmla="*/ 2299680 w 46"/>
                <a:gd name="T21" fmla="*/ 646843 h 94"/>
                <a:gd name="T22" fmla="*/ 2090706 w 46"/>
                <a:gd name="T23" fmla="*/ 324690 h 94"/>
                <a:gd name="T24" fmla="*/ 15518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60285 w 149"/>
                <a:gd name="T3" fmla="*/ 2753113 h 704"/>
                <a:gd name="T4" fmla="*/ 686524 w 149"/>
                <a:gd name="T5" fmla="*/ 6360902 h 704"/>
                <a:gd name="T6" fmla="*/ 1204426 w 149"/>
                <a:gd name="T7" fmla="*/ 10810144 h 704"/>
                <a:gd name="T8" fmla="*/ 1760946 w 149"/>
                <a:gd name="T9" fmla="*/ 16740419 h 704"/>
                <a:gd name="T10" fmla="*/ 2497280 w 149"/>
                <a:gd name="T11" fmla="*/ 23959992 h 704"/>
                <a:gd name="T12" fmla="*/ 3145379 w 149"/>
                <a:gd name="T13" fmla="*/ 31721397 h 704"/>
                <a:gd name="T14" fmla="*/ 3780441 w 149"/>
                <a:gd name="T15" fmla="*/ 40756598 h 704"/>
                <a:gd name="T16" fmla="*/ 4300871 w 149"/>
                <a:gd name="T17" fmla="*/ 51136116 h 704"/>
                <a:gd name="T18" fmla="*/ 4806369 w 149"/>
                <a:gd name="T19" fmla="*/ 62077617 h 704"/>
                <a:gd name="T20" fmla="*/ 5164951 w 149"/>
                <a:gd name="T21" fmla="*/ 74666955 h 704"/>
                <a:gd name="T22" fmla="*/ 5326553 w 149"/>
                <a:gd name="T23" fmla="*/ 88659394 h 704"/>
                <a:gd name="T24" fmla="*/ 5412763 w 149"/>
                <a:gd name="T25" fmla="*/ 103210961 h 704"/>
                <a:gd name="T26" fmla="*/ 5164951 w 149"/>
                <a:gd name="T27" fmla="*/ 119534545 h 704"/>
                <a:gd name="T28" fmla="*/ 4677362 w 149"/>
                <a:gd name="T29" fmla="*/ 136747987 h 704"/>
                <a:gd name="T30" fmla="*/ 3960965 w 149"/>
                <a:gd name="T31" fmla="*/ 154720418 h 704"/>
                <a:gd name="T32" fmla="*/ 2886105 w 149"/>
                <a:gd name="T33" fmla="*/ 174695553 h 704"/>
                <a:gd name="T34" fmla="*/ 1679397 w 149"/>
                <a:gd name="T35" fmla="*/ 197257220 h 704"/>
                <a:gd name="T36" fmla="*/ 895207 w 149"/>
                <a:gd name="T37" fmla="*/ 218205051 h 704"/>
                <a:gd name="T38" fmla="*/ 426231 w 149"/>
                <a:gd name="T39" fmla="*/ 237579425 h 704"/>
                <a:gd name="T40" fmla="*/ 260285 w 149"/>
                <a:gd name="T41" fmla="*/ 256152571 h 704"/>
                <a:gd name="T42" fmla="*/ 260285 w 149"/>
                <a:gd name="T43" fmla="*/ 273881517 h 704"/>
                <a:gd name="T44" fmla="*/ 339404 w 149"/>
                <a:gd name="T45" fmla="*/ 290078555 h 704"/>
                <a:gd name="T46" fmla="*/ 520567 w 149"/>
                <a:gd name="T47" fmla="*/ 304619651 h 704"/>
                <a:gd name="T48" fmla="*/ 604057 w 149"/>
                <a:gd name="T49" fmla="*/ 318622904 h 704"/>
                <a:gd name="T50" fmla="*/ 1760946 w 149"/>
                <a:gd name="T51" fmla="*/ 311404945 h 704"/>
                <a:gd name="T52" fmla="*/ 1679397 w 149"/>
                <a:gd name="T53" fmla="*/ 307797144 h 704"/>
                <a:gd name="T54" fmla="*/ 1550480 w 149"/>
                <a:gd name="T55" fmla="*/ 297285807 h 704"/>
                <a:gd name="T56" fmla="*/ 1414766 w 149"/>
                <a:gd name="T57" fmla="*/ 281513162 h 704"/>
                <a:gd name="T58" fmla="*/ 1501740 w 149"/>
                <a:gd name="T59" fmla="*/ 260307427 h 704"/>
                <a:gd name="T60" fmla="*/ 1760946 w 149"/>
                <a:gd name="T61" fmla="*/ 234957637 h 704"/>
                <a:gd name="T62" fmla="*/ 2497280 w 149"/>
                <a:gd name="T63" fmla="*/ 205989385 h 704"/>
                <a:gd name="T64" fmla="*/ 3700681 w 149"/>
                <a:gd name="T65" fmla="*/ 174695553 h 704"/>
                <a:gd name="T66" fmla="*/ 5542326 w 149"/>
                <a:gd name="T67" fmla="*/ 141706839 h 704"/>
                <a:gd name="T68" fmla="*/ 6142015 w 149"/>
                <a:gd name="T69" fmla="*/ 126363591 h 704"/>
                <a:gd name="T70" fmla="*/ 6406646 w 149"/>
                <a:gd name="T71" fmla="*/ 106388349 h 704"/>
                <a:gd name="T72" fmla="*/ 6190810 w 149"/>
                <a:gd name="T73" fmla="*/ 83236072 h 704"/>
                <a:gd name="T74" fmla="*/ 5639980 w 149"/>
                <a:gd name="T75" fmla="*/ 60675558 h 704"/>
                <a:gd name="T76" fmla="*/ 4677362 w 149"/>
                <a:gd name="T77" fmla="*/ 38495868 h 704"/>
                <a:gd name="T78" fmla="*/ 3485847 w 149"/>
                <a:gd name="T79" fmla="*/ 19935002 h 704"/>
                <a:gd name="T80" fmla="*/ 1890565 w 149"/>
                <a:gd name="T81" fmla="*/ 6360902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1259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/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60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44AD-B859-4C63-BE7A-5068AAC757BF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81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2716C-9A7F-4507-B646-F280513B9D02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14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6053E-2821-4FF5-ADB5-65FA12EA0A3E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36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FF28-AC81-4318-B942-232D025654F0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65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6AC4-F1FE-4039-942C-CC7D7F23B1DD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56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DA0D-3C45-4166-A174-E57D8BE610C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3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87845-EC59-4CD8-8815-3835B84EE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14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4E3E0-B20C-4B59-93ED-E9A8E2633CC4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33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003D4-B65B-411C-BEC7-50A2F339F205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067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541EB-00E5-4898-B2B7-238F0CE20E28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768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4EBD-52C0-4EE1-85A4-23AD377BCC8C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7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1C597-7EB4-4E39-B8B2-5D5C3BB07B8B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225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F25C1-F4BD-41AD-BEF7-CADE4D5B4DB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6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13A3C-9981-40B3-AF0A-77535D003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8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DA78-35FA-4686-87F3-52F3B6CC4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5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7FB1-C96E-4816-A69C-3678F775B8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0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2DF6-A1DC-47E5-949B-518E3ECD11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6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B90AF-5AE3-4CBE-939D-20A6904DE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04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19C0-388C-4685-986F-6AC372C6B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80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5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580 w 217"/>
                  <a:gd name="T1" fmla="*/ 11843 h 210"/>
                  <a:gd name="T2" fmla="*/ 2061 w 217"/>
                  <a:gd name="T3" fmla="*/ 11198 h 210"/>
                  <a:gd name="T4" fmla="*/ 1480 w 217"/>
                  <a:gd name="T5" fmla="*/ 10224 h 210"/>
                  <a:gd name="T6" fmla="*/ 860 w 217"/>
                  <a:gd name="T7" fmla="*/ 8941 h 210"/>
                  <a:gd name="T8" fmla="*/ 264 w 217"/>
                  <a:gd name="T9" fmla="*/ 7605 h 210"/>
                  <a:gd name="T10" fmla="*/ 0 w 217"/>
                  <a:gd name="T11" fmla="*/ 6154 h 210"/>
                  <a:gd name="T12" fmla="*/ 1 w 217"/>
                  <a:gd name="T13" fmla="*/ 4607 h 210"/>
                  <a:gd name="T14" fmla="*/ 508 w 217"/>
                  <a:gd name="T15" fmla="*/ 3193 h 210"/>
                  <a:gd name="T16" fmla="*/ 1525 w 217"/>
                  <a:gd name="T17" fmla="*/ 2003 h 210"/>
                  <a:gd name="T18" fmla="*/ 2544 w 217"/>
                  <a:gd name="T19" fmla="*/ 1241 h 210"/>
                  <a:gd name="T20" fmla="*/ 3377 w 217"/>
                  <a:gd name="T21" fmla="*/ 677 h 210"/>
                  <a:gd name="T22" fmla="*/ 4050 w 217"/>
                  <a:gd name="T23" fmla="*/ 381 h 210"/>
                  <a:gd name="T24" fmla="*/ 4577 w 217"/>
                  <a:gd name="T25" fmla="*/ 264 h 210"/>
                  <a:gd name="T26" fmla="*/ 4952 w 217"/>
                  <a:gd name="T27" fmla="*/ 264 h 210"/>
                  <a:gd name="T28" fmla="*/ 5842 w 217"/>
                  <a:gd name="T29" fmla="*/ 0 h 210"/>
                  <a:gd name="T30" fmla="*/ 8304 w 217"/>
                  <a:gd name="T31" fmla="*/ 469 h 210"/>
                  <a:gd name="T32" fmla="*/ 8990 w 217"/>
                  <a:gd name="T33" fmla="*/ 677 h 210"/>
                  <a:gd name="T34" fmla="*/ 9665 w 217"/>
                  <a:gd name="T35" fmla="*/ 860 h 210"/>
                  <a:gd name="T36" fmla="*/ 10244 w 217"/>
                  <a:gd name="T37" fmla="*/ 1058 h 210"/>
                  <a:gd name="T38" fmla="*/ 10684 w 217"/>
                  <a:gd name="T39" fmla="*/ 1301 h 210"/>
                  <a:gd name="T40" fmla="*/ 11166 w 217"/>
                  <a:gd name="T41" fmla="*/ 1527 h 210"/>
                  <a:gd name="T42" fmla="*/ 11545 w 217"/>
                  <a:gd name="T43" fmla="*/ 1791 h 210"/>
                  <a:gd name="T44" fmla="*/ 11842 w 217"/>
                  <a:gd name="T45" fmla="*/ 2135 h 210"/>
                  <a:gd name="T46" fmla="*/ 12191 w 217"/>
                  <a:gd name="T47" fmla="*/ 2552 h 210"/>
                  <a:gd name="T48" fmla="*/ 11545 w 217"/>
                  <a:gd name="T49" fmla="*/ 2284 h 210"/>
                  <a:gd name="T50" fmla="*/ 10926 w 217"/>
                  <a:gd name="T51" fmla="*/ 2034 h 210"/>
                  <a:gd name="T52" fmla="*/ 10303 w 217"/>
                  <a:gd name="T53" fmla="*/ 1877 h 210"/>
                  <a:gd name="T54" fmla="*/ 9665 w 217"/>
                  <a:gd name="T55" fmla="*/ 1669 h 210"/>
                  <a:gd name="T56" fmla="*/ 9158 w 217"/>
                  <a:gd name="T57" fmla="*/ 1527 h 210"/>
                  <a:gd name="T58" fmla="*/ 8628 w 217"/>
                  <a:gd name="T59" fmla="*/ 1480 h 210"/>
                  <a:gd name="T60" fmla="*/ 8017 w 217"/>
                  <a:gd name="T61" fmla="*/ 1388 h 210"/>
                  <a:gd name="T62" fmla="*/ 7511 w 217"/>
                  <a:gd name="T63" fmla="*/ 1388 h 210"/>
                  <a:gd name="T64" fmla="*/ 7026 w 217"/>
                  <a:gd name="T65" fmla="*/ 1388 h 210"/>
                  <a:gd name="T66" fmla="*/ 6518 w 217"/>
                  <a:gd name="T67" fmla="*/ 1410 h 210"/>
                  <a:gd name="T68" fmla="*/ 5997 w 217"/>
                  <a:gd name="T69" fmla="*/ 1527 h 210"/>
                  <a:gd name="T70" fmla="*/ 5558 w 217"/>
                  <a:gd name="T71" fmla="*/ 1654 h 210"/>
                  <a:gd name="T72" fmla="*/ 5110 w 217"/>
                  <a:gd name="T73" fmla="*/ 1877 h 210"/>
                  <a:gd name="T74" fmla="*/ 4584 w 217"/>
                  <a:gd name="T75" fmla="*/ 2034 h 210"/>
                  <a:gd name="T76" fmla="*/ 4158 w 217"/>
                  <a:gd name="T77" fmla="*/ 2300 h 210"/>
                  <a:gd name="T78" fmla="*/ 3721 w 217"/>
                  <a:gd name="T79" fmla="*/ 2584 h 210"/>
                  <a:gd name="T80" fmla="*/ 2925 w 217"/>
                  <a:gd name="T81" fmla="*/ 3443 h 210"/>
                  <a:gd name="T82" fmla="*/ 2380 w 217"/>
                  <a:gd name="T83" fmla="*/ 4503 h 210"/>
                  <a:gd name="T84" fmla="*/ 2061 w 217"/>
                  <a:gd name="T85" fmla="*/ 5820 h 210"/>
                  <a:gd name="T86" fmla="*/ 1947 w 217"/>
                  <a:gd name="T87" fmla="*/ 7116 h 210"/>
                  <a:gd name="T88" fmla="*/ 1947 w 217"/>
                  <a:gd name="T89" fmla="*/ 8555 h 210"/>
                  <a:gd name="T90" fmla="*/ 2135 w 217"/>
                  <a:gd name="T91" fmla="*/ 9800 h 210"/>
                  <a:gd name="T92" fmla="*/ 2299 w 217"/>
                  <a:gd name="T93" fmla="*/ 10943 h 210"/>
                  <a:gd name="T94" fmla="*/ 2580 w 217"/>
                  <a:gd name="T95" fmla="*/ 1184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5997 w 182"/>
                  <a:gd name="T1" fmla="*/ 0 h 213"/>
                  <a:gd name="T2" fmla="*/ 6157 w 182"/>
                  <a:gd name="T3" fmla="*/ 117 h 213"/>
                  <a:gd name="T4" fmla="*/ 6501 w 182"/>
                  <a:gd name="T5" fmla="*/ 473 h 213"/>
                  <a:gd name="T6" fmla="*/ 6992 w 182"/>
                  <a:gd name="T7" fmla="*/ 1063 h 213"/>
                  <a:gd name="T8" fmla="*/ 7552 w 182"/>
                  <a:gd name="T9" fmla="*/ 1923 h 213"/>
                  <a:gd name="T10" fmla="*/ 7981 w 182"/>
                  <a:gd name="T11" fmla="*/ 2990 h 213"/>
                  <a:gd name="T12" fmla="*/ 8266 w 182"/>
                  <a:gd name="T13" fmla="*/ 4407 h 213"/>
                  <a:gd name="T14" fmla="*/ 8266 w 182"/>
                  <a:gd name="T15" fmla="*/ 6080 h 213"/>
                  <a:gd name="T16" fmla="*/ 7920 w 182"/>
                  <a:gd name="T17" fmla="*/ 8054 h 213"/>
                  <a:gd name="T18" fmla="*/ 7726 w 182"/>
                  <a:gd name="T19" fmla="*/ 8604 h 213"/>
                  <a:gd name="T20" fmla="*/ 7486 w 182"/>
                  <a:gd name="T21" fmla="*/ 9058 h 213"/>
                  <a:gd name="T22" fmla="*/ 7228 w 182"/>
                  <a:gd name="T23" fmla="*/ 9554 h 213"/>
                  <a:gd name="T24" fmla="*/ 6880 w 182"/>
                  <a:gd name="T25" fmla="*/ 9990 h 213"/>
                  <a:gd name="T26" fmla="*/ 6416 w 182"/>
                  <a:gd name="T27" fmla="*/ 10407 h 213"/>
                  <a:gd name="T28" fmla="*/ 6035 w 182"/>
                  <a:gd name="T29" fmla="*/ 10722 h 213"/>
                  <a:gd name="T30" fmla="*/ 5626 w 182"/>
                  <a:gd name="T31" fmla="*/ 11027 h 213"/>
                  <a:gd name="T32" fmla="*/ 5044 w 182"/>
                  <a:gd name="T33" fmla="*/ 11272 h 213"/>
                  <a:gd name="T34" fmla="*/ 4516 w 182"/>
                  <a:gd name="T35" fmla="*/ 11393 h 213"/>
                  <a:gd name="T36" fmla="*/ 3989 w 182"/>
                  <a:gd name="T37" fmla="*/ 11538 h 213"/>
                  <a:gd name="T38" fmla="*/ 3374 w 182"/>
                  <a:gd name="T39" fmla="*/ 11646 h 213"/>
                  <a:gd name="T40" fmla="*/ 2715 w 182"/>
                  <a:gd name="T41" fmla="*/ 11646 h 213"/>
                  <a:gd name="T42" fmla="*/ 2010 w 182"/>
                  <a:gd name="T43" fmla="*/ 11538 h 213"/>
                  <a:gd name="T44" fmla="*/ 1378 w 182"/>
                  <a:gd name="T45" fmla="*/ 11393 h 213"/>
                  <a:gd name="T46" fmla="*/ 645 w 182"/>
                  <a:gd name="T47" fmla="*/ 11144 h 213"/>
                  <a:gd name="T48" fmla="*/ 0 w 182"/>
                  <a:gd name="T49" fmla="*/ 10848 h 213"/>
                  <a:gd name="T50" fmla="*/ 616 w 182"/>
                  <a:gd name="T51" fmla="*/ 11272 h 213"/>
                  <a:gd name="T52" fmla="*/ 1221 w 182"/>
                  <a:gd name="T53" fmla="*/ 11538 h 213"/>
                  <a:gd name="T54" fmla="*/ 1838 w 182"/>
                  <a:gd name="T55" fmla="*/ 11824 h 213"/>
                  <a:gd name="T56" fmla="*/ 2354 w 182"/>
                  <a:gd name="T57" fmla="*/ 12031 h 213"/>
                  <a:gd name="T58" fmla="*/ 2894 w 182"/>
                  <a:gd name="T59" fmla="*/ 12203 h 213"/>
                  <a:gd name="T60" fmla="*/ 3488 w 182"/>
                  <a:gd name="T61" fmla="*/ 12272 h 213"/>
                  <a:gd name="T62" fmla="*/ 3995 w 182"/>
                  <a:gd name="T63" fmla="*/ 12293 h 213"/>
                  <a:gd name="T64" fmla="*/ 4540 w 182"/>
                  <a:gd name="T65" fmla="*/ 12293 h 213"/>
                  <a:gd name="T66" fmla="*/ 5021 w 182"/>
                  <a:gd name="T67" fmla="*/ 12272 h 213"/>
                  <a:gd name="T68" fmla="*/ 5502 w 182"/>
                  <a:gd name="T69" fmla="*/ 12157 h 213"/>
                  <a:gd name="T70" fmla="*/ 5918 w 182"/>
                  <a:gd name="T71" fmla="*/ 12031 h 213"/>
                  <a:gd name="T72" fmla="*/ 6360 w 182"/>
                  <a:gd name="T73" fmla="*/ 11909 h 213"/>
                  <a:gd name="T74" fmla="*/ 6762 w 182"/>
                  <a:gd name="T75" fmla="*/ 11762 h 213"/>
                  <a:gd name="T76" fmla="*/ 7142 w 182"/>
                  <a:gd name="T77" fmla="*/ 11499 h 213"/>
                  <a:gd name="T78" fmla="*/ 7486 w 182"/>
                  <a:gd name="T79" fmla="*/ 11272 h 213"/>
                  <a:gd name="T80" fmla="*/ 7804 w 182"/>
                  <a:gd name="T81" fmla="*/ 11027 h 213"/>
                  <a:gd name="T82" fmla="*/ 8688 w 182"/>
                  <a:gd name="T83" fmla="*/ 10163 h 213"/>
                  <a:gd name="T84" fmla="*/ 9298 w 182"/>
                  <a:gd name="T85" fmla="*/ 9309 h 213"/>
                  <a:gd name="T86" fmla="*/ 9659 w 182"/>
                  <a:gd name="T87" fmla="*/ 8320 h 213"/>
                  <a:gd name="T88" fmla="*/ 9857 w 182"/>
                  <a:gd name="T89" fmla="*/ 7415 h 213"/>
                  <a:gd name="T90" fmla="*/ 9976 w 182"/>
                  <a:gd name="T91" fmla="*/ 6438 h 213"/>
                  <a:gd name="T92" fmla="*/ 9976 w 182"/>
                  <a:gd name="T93" fmla="*/ 5472 h 213"/>
                  <a:gd name="T94" fmla="*/ 10024 w 182"/>
                  <a:gd name="T95" fmla="*/ 4569 h 213"/>
                  <a:gd name="T96" fmla="*/ 9495 w 182"/>
                  <a:gd name="T97" fmla="*/ 2666 h 213"/>
                  <a:gd name="T98" fmla="*/ 8598 w 182"/>
                  <a:gd name="T99" fmla="*/ 1187 h 213"/>
                  <a:gd name="T100" fmla="*/ 8279 w 182"/>
                  <a:gd name="T101" fmla="*/ 1063 h 213"/>
                  <a:gd name="T102" fmla="*/ 8099 w 182"/>
                  <a:gd name="T103" fmla="*/ 882 h 213"/>
                  <a:gd name="T104" fmla="*/ 7804 w 182"/>
                  <a:gd name="T105" fmla="*/ 737 h 213"/>
                  <a:gd name="T106" fmla="*/ 7599 w 182"/>
                  <a:gd name="T107" fmla="*/ 636 h 213"/>
                  <a:gd name="T108" fmla="*/ 7261 w 182"/>
                  <a:gd name="T109" fmla="*/ 510 h 213"/>
                  <a:gd name="T110" fmla="*/ 6930 w 182"/>
                  <a:gd name="T111" fmla="*/ 353 h 213"/>
                  <a:gd name="T112" fmla="*/ 6536 w 182"/>
                  <a:gd name="T113" fmla="*/ 169 h 213"/>
                  <a:gd name="T114" fmla="*/ 599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3 w 128"/>
                  <a:gd name="T1" fmla="*/ 0 h 217"/>
                  <a:gd name="T2" fmla="*/ 3 w 128"/>
                  <a:gd name="T3" fmla="*/ 1 h 217"/>
                  <a:gd name="T4" fmla="*/ 4 w 128"/>
                  <a:gd name="T5" fmla="*/ 1 h 217"/>
                  <a:gd name="T6" fmla="*/ 4 w 128"/>
                  <a:gd name="T7" fmla="*/ 1 h 217"/>
                  <a:gd name="T8" fmla="*/ 4 w 128"/>
                  <a:gd name="T9" fmla="*/ 2 h 217"/>
                  <a:gd name="T10" fmla="*/ 4 w 128"/>
                  <a:gd name="T11" fmla="*/ 3 h 217"/>
                  <a:gd name="T12" fmla="*/ 4 w 128"/>
                  <a:gd name="T13" fmla="*/ 4 h 217"/>
                  <a:gd name="T14" fmla="*/ 3 w 128"/>
                  <a:gd name="T15" fmla="*/ 4 h 217"/>
                  <a:gd name="T16" fmla="*/ 2 w 128"/>
                  <a:gd name="T17" fmla="*/ 6 h 217"/>
                  <a:gd name="T18" fmla="*/ 1 w 128"/>
                  <a:gd name="T19" fmla="*/ 6 h 217"/>
                  <a:gd name="T20" fmla="*/ 1 w 128"/>
                  <a:gd name="T21" fmla="*/ 6 h 217"/>
                  <a:gd name="T22" fmla="*/ 1 w 128"/>
                  <a:gd name="T23" fmla="*/ 6 h 217"/>
                  <a:gd name="T24" fmla="*/ 1 w 128"/>
                  <a:gd name="T25" fmla="*/ 5 h 217"/>
                  <a:gd name="T26" fmla="*/ 1 w 128"/>
                  <a:gd name="T27" fmla="*/ 5 h 217"/>
                  <a:gd name="T28" fmla="*/ 1 w 128"/>
                  <a:gd name="T29" fmla="*/ 5 h 217"/>
                  <a:gd name="T30" fmla="*/ 0 w 128"/>
                  <a:gd name="T31" fmla="*/ 4 h 217"/>
                  <a:gd name="T32" fmla="*/ 1 w 128"/>
                  <a:gd name="T33" fmla="*/ 4 h 217"/>
                  <a:gd name="T34" fmla="*/ 1 w 128"/>
                  <a:gd name="T35" fmla="*/ 4 h 217"/>
                  <a:gd name="T36" fmla="*/ 1 w 128"/>
                  <a:gd name="T37" fmla="*/ 4 h 217"/>
                  <a:gd name="T38" fmla="*/ 1 w 128"/>
                  <a:gd name="T39" fmla="*/ 4 h 217"/>
                  <a:gd name="T40" fmla="*/ 2 w 128"/>
                  <a:gd name="T41" fmla="*/ 4 h 217"/>
                  <a:gd name="T42" fmla="*/ 3 w 128"/>
                  <a:gd name="T43" fmla="*/ 3 h 217"/>
                  <a:gd name="T44" fmla="*/ 3 w 128"/>
                  <a:gd name="T45" fmla="*/ 2 h 217"/>
                  <a:gd name="T46" fmla="*/ 3 w 128"/>
                  <a:gd name="T47" fmla="*/ 1 h 217"/>
                  <a:gd name="T48" fmla="*/ 3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2 w 117"/>
                  <a:gd name="T13" fmla="*/ 1 h 132"/>
                  <a:gd name="T14" fmla="*/ 3 w 117"/>
                  <a:gd name="T15" fmla="*/ 1 h 132"/>
                  <a:gd name="T16" fmla="*/ 3 w 117"/>
                  <a:gd name="T17" fmla="*/ 2 h 132"/>
                  <a:gd name="T18" fmla="*/ 4 w 117"/>
                  <a:gd name="T19" fmla="*/ 3 h 132"/>
                  <a:gd name="T20" fmla="*/ 4 w 117"/>
                  <a:gd name="T21" fmla="*/ 3 h 132"/>
                  <a:gd name="T22" fmla="*/ 4 w 117"/>
                  <a:gd name="T23" fmla="*/ 2 h 132"/>
                  <a:gd name="T24" fmla="*/ 4 w 117"/>
                  <a:gd name="T25" fmla="*/ 2 h 132"/>
                  <a:gd name="T26" fmla="*/ 3 w 117"/>
                  <a:gd name="T27" fmla="*/ 1 h 132"/>
                  <a:gd name="T28" fmla="*/ 3 w 117"/>
                  <a:gd name="T29" fmla="*/ 1 h 132"/>
                  <a:gd name="T30" fmla="*/ 3 w 117"/>
                  <a:gd name="T31" fmla="*/ 1 h 132"/>
                  <a:gd name="T32" fmla="*/ 2 w 117"/>
                  <a:gd name="T33" fmla="*/ 1 h 132"/>
                  <a:gd name="T34" fmla="*/ 2 w 117"/>
                  <a:gd name="T35" fmla="*/ 1 h 132"/>
                  <a:gd name="T36" fmla="*/ 2 w 117"/>
                  <a:gd name="T37" fmla="*/ 1 h 132"/>
                  <a:gd name="T38" fmla="*/ 3 w 117"/>
                  <a:gd name="T39" fmla="*/ 1 h 132"/>
                  <a:gd name="T40" fmla="*/ 3 w 117"/>
                  <a:gd name="T41" fmla="*/ 1 h 132"/>
                  <a:gd name="T42" fmla="*/ 3 w 117"/>
                  <a:gd name="T43" fmla="*/ 1 h 132"/>
                  <a:gd name="T44" fmla="*/ 3 w 117"/>
                  <a:gd name="T45" fmla="*/ 1 h 132"/>
                  <a:gd name="T46" fmla="*/ 4 w 117"/>
                  <a:gd name="T47" fmla="*/ 1 h 132"/>
                  <a:gd name="T48" fmla="*/ 4 w 117"/>
                  <a:gd name="T49" fmla="*/ 1 h 132"/>
                  <a:gd name="T50" fmla="*/ 4 w 117"/>
                  <a:gd name="T51" fmla="*/ 1 h 132"/>
                  <a:gd name="T52" fmla="*/ 2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2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2 h 564"/>
                    <a:gd name="T6" fmla="*/ 0 w 207"/>
                    <a:gd name="T7" fmla="*/ 2 h 564"/>
                    <a:gd name="T8" fmla="*/ 0 w 207"/>
                    <a:gd name="T9" fmla="*/ 3 h 564"/>
                    <a:gd name="T10" fmla="*/ 1 w 207"/>
                    <a:gd name="T11" fmla="*/ 3 h 564"/>
                    <a:gd name="T12" fmla="*/ 1 w 207"/>
                    <a:gd name="T13" fmla="*/ 4 h 564"/>
                    <a:gd name="T14" fmla="*/ 1 w 207"/>
                    <a:gd name="T15" fmla="*/ 4 h 564"/>
                    <a:gd name="T16" fmla="*/ 1 w 207"/>
                    <a:gd name="T17" fmla="*/ 5 h 564"/>
                    <a:gd name="T18" fmla="*/ 1 w 207"/>
                    <a:gd name="T19" fmla="*/ 6 h 564"/>
                    <a:gd name="T20" fmla="*/ 1 w 207"/>
                    <a:gd name="T21" fmla="*/ 6 h 564"/>
                    <a:gd name="T22" fmla="*/ 1 w 207"/>
                    <a:gd name="T23" fmla="*/ 7 h 564"/>
                    <a:gd name="T24" fmla="*/ 2 w 207"/>
                    <a:gd name="T25" fmla="*/ 8 h 564"/>
                    <a:gd name="T26" fmla="*/ 2 w 207"/>
                    <a:gd name="T27" fmla="*/ 8 h 564"/>
                    <a:gd name="T28" fmla="*/ 3 w 207"/>
                    <a:gd name="T29" fmla="*/ 9 h 564"/>
                    <a:gd name="T30" fmla="*/ 3 w 207"/>
                    <a:gd name="T31" fmla="*/ 9 h 564"/>
                    <a:gd name="T32" fmla="*/ 3 w 207"/>
                    <a:gd name="T33" fmla="*/ 10 h 564"/>
                    <a:gd name="T34" fmla="*/ 3 w 207"/>
                    <a:gd name="T35" fmla="*/ 8 h 564"/>
                    <a:gd name="T36" fmla="*/ 2 w 207"/>
                    <a:gd name="T37" fmla="*/ 8 h 564"/>
                    <a:gd name="T38" fmla="*/ 2 w 207"/>
                    <a:gd name="T39" fmla="*/ 7 h 564"/>
                    <a:gd name="T40" fmla="*/ 1 w 207"/>
                    <a:gd name="T41" fmla="*/ 6 h 564"/>
                    <a:gd name="T42" fmla="*/ 1 w 207"/>
                    <a:gd name="T43" fmla="*/ 6 h 564"/>
                    <a:gd name="T44" fmla="*/ 1 w 207"/>
                    <a:gd name="T45" fmla="*/ 6 h 564"/>
                    <a:gd name="T46" fmla="*/ 1 w 207"/>
                    <a:gd name="T47" fmla="*/ 5 h 564"/>
                    <a:gd name="T48" fmla="*/ 1 w 207"/>
                    <a:gd name="T49" fmla="*/ 4 h 564"/>
                    <a:gd name="T50" fmla="*/ 1 w 207"/>
                    <a:gd name="T51" fmla="*/ 4 h 564"/>
                    <a:gd name="T52" fmla="*/ 1 w 207"/>
                    <a:gd name="T53" fmla="*/ 2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2 h 232"/>
                    <a:gd name="T6" fmla="*/ 1 w 47"/>
                    <a:gd name="T7" fmla="*/ 3 h 232"/>
                    <a:gd name="T8" fmla="*/ 1 w 47"/>
                    <a:gd name="T9" fmla="*/ 4 h 232"/>
                    <a:gd name="T10" fmla="*/ 1 w 47"/>
                    <a:gd name="T11" fmla="*/ 4 h 232"/>
                    <a:gd name="T12" fmla="*/ 1 w 47"/>
                    <a:gd name="T13" fmla="*/ 3 h 232"/>
                    <a:gd name="T14" fmla="*/ 1 w 47"/>
                    <a:gd name="T15" fmla="*/ 2 h 232"/>
                    <a:gd name="T16" fmla="*/ 1 w 47"/>
                    <a:gd name="T17" fmla="*/ 2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40 w 109"/>
                <a:gd name="T3" fmla="*/ 1 h 156"/>
                <a:gd name="T4" fmla="*/ 151 w 109"/>
                <a:gd name="T5" fmla="*/ 5 h 156"/>
                <a:gd name="T6" fmla="*/ 302 w 109"/>
                <a:gd name="T7" fmla="*/ 24 h 156"/>
                <a:gd name="T8" fmla="*/ 478 w 109"/>
                <a:gd name="T9" fmla="*/ 51 h 156"/>
                <a:gd name="T10" fmla="*/ 639 w 109"/>
                <a:gd name="T11" fmla="*/ 93 h 156"/>
                <a:gd name="T12" fmla="*/ 786 w 109"/>
                <a:gd name="T13" fmla="*/ 151 h 156"/>
                <a:gd name="T14" fmla="*/ 878 w 109"/>
                <a:gd name="T15" fmla="*/ 228 h 156"/>
                <a:gd name="T16" fmla="*/ 899 w 109"/>
                <a:gd name="T17" fmla="*/ 334 h 156"/>
                <a:gd name="T18" fmla="*/ 856 w 109"/>
                <a:gd name="T19" fmla="*/ 334 h 156"/>
                <a:gd name="T20" fmla="*/ 814 w 109"/>
                <a:gd name="T21" fmla="*/ 334 h 156"/>
                <a:gd name="T22" fmla="*/ 765 w 109"/>
                <a:gd name="T23" fmla="*/ 334 h 156"/>
                <a:gd name="T24" fmla="*/ 707 w 109"/>
                <a:gd name="T25" fmla="*/ 324 h 156"/>
                <a:gd name="T26" fmla="*/ 666 w 109"/>
                <a:gd name="T27" fmla="*/ 323 h 156"/>
                <a:gd name="T28" fmla="*/ 613 w 109"/>
                <a:gd name="T29" fmla="*/ 318 h 156"/>
                <a:gd name="T30" fmla="*/ 541 w 109"/>
                <a:gd name="T31" fmla="*/ 306 h 156"/>
                <a:gd name="T32" fmla="*/ 478 w 109"/>
                <a:gd name="T33" fmla="*/ 295 h 156"/>
                <a:gd name="T34" fmla="*/ 436 w 109"/>
                <a:gd name="T35" fmla="*/ 267 h 156"/>
                <a:gd name="T36" fmla="*/ 436 w 109"/>
                <a:gd name="T37" fmla="*/ 237 h 156"/>
                <a:gd name="T38" fmla="*/ 458 w 109"/>
                <a:gd name="T39" fmla="*/ 204 h 156"/>
                <a:gd name="T40" fmla="*/ 481 w 109"/>
                <a:gd name="T41" fmla="*/ 168 h 156"/>
                <a:gd name="T42" fmla="*/ 458 w 109"/>
                <a:gd name="T43" fmla="*/ 132 h 156"/>
                <a:gd name="T44" fmla="*/ 395 w 109"/>
                <a:gd name="T45" fmla="*/ 91 h 156"/>
                <a:gd name="T46" fmla="*/ 258 w 109"/>
                <a:gd name="T47" fmla="*/ 4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3 w 54"/>
                <a:gd name="T5" fmla="*/ 3 h 40"/>
                <a:gd name="T6" fmla="*/ 119 w 54"/>
                <a:gd name="T7" fmla="*/ 19 h 40"/>
                <a:gd name="T8" fmla="*/ 197 w 54"/>
                <a:gd name="T9" fmla="*/ 26 h 40"/>
                <a:gd name="T10" fmla="*/ 264 w 54"/>
                <a:gd name="T11" fmla="*/ 32 h 40"/>
                <a:gd name="T12" fmla="*/ 335 w 54"/>
                <a:gd name="T13" fmla="*/ 37 h 40"/>
                <a:gd name="T14" fmla="*/ 409 w 54"/>
                <a:gd name="T15" fmla="*/ 40 h 40"/>
                <a:gd name="T16" fmla="*/ 493 w 54"/>
                <a:gd name="T17" fmla="*/ 34 h 40"/>
                <a:gd name="T18" fmla="*/ 483 w 54"/>
                <a:gd name="T19" fmla="*/ 55 h 40"/>
                <a:gd name="T20" fmla="*/ 455 w 54"/>
                <a:gd name="T21" fmla="*/ 73 h 40"/>
                <a:gd name="T22" fmla="*/ 403 w 54"/>
                <a:gd name="T23" fmla="*/ 84 h 40"/>
                <a:gd name="T24" fmla="*/ 331 w 54"/>
                <a:gd name="T25" fmla="*/ 88 h 40"/>
                <a:gd name="T26" fmla="*/ 254 w 54"/>
                <a:gd name="T27" fmla="*/ 87 h 40"/>
                <a:gd name="T28" fmla="*/ 170 w 54"/>
                <a:gd name="T29" fmla="*/ 71 h 40"/>
                <a:gd name="T30" fmla="*/ 89 w 54"/>
                <a:gd name="T31" fmla="*/ 4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6 h 237"/>
                <a:gd name="T4" fmla="*/ 67 w 257"/>
                <a:gd name="T5" fmla="*/ 72 h 237"/>
                <a:gd name="T6" fmla="*/ 154 w 257"/>
                <a:gd name="T7" fmla="*/ 109 h 237"/>
                <a:gd name="T8" fmla="*/ 276 w 257"/>
                <a:gd name="T9" fmla="*/ 141 h 237"/>
                <a:gd name="T10" fmla="*/ 446 w 257"/>
                <a:gd name="T11" fmla="*/ 171 h 237"/>
                <a:gd name="T12" fmla="*/ 661 w 257"/>
                <a:gd name="T13" fmla="*/ 203 h 237"/>
                <a:gd name="T14" fmla="*/ 937 w 257"/>
                <a:gd name="T15" fmla="*/ 232 h 237"/>
                <a:gd name="T16" fmla="*/ 1254 w 257"/>
                <a:gd name="T17" fmla="*/ 256 h 237"/>
                <a:gd name="T18" fmla="*/ 1662 w 257"/>
                <a:gd name="T19" fmla="*/ 280 h 237"/>
                <a:gd name="T20" fmla="*/ 2123 w 257"/>
                <a:gd name="T21" fmla="*/ 299 h 237"/>
                <a:gd name="T22" fmla="*/ 2615 w 257"/>
                <a:gd name="T23" fmla="*/ 315 h 237"/>
                <a:gd name="T24" fmla="*/ 3224 w 257"/>
                <a:gd name="T25" fmla="*/ 329 h 237"/>
                <a:gd name="T26" fmla="*/ 3888 w 257"/>
                <a:gd name="T27" fmla="*/ 337 h 237"/>
                <a:gd name="T28" fmla="*/ 4647 w 257"/>
                <a:gd name="T29" fmla="*/ 341 h 237"/>
                <a:gd name="T30" fmla="*/ 5432 w 257"/>
                <a:gd name="T31" fmla="*/ 340 h 237"/>
                <a:gd name="T32" fmla="*/ 6350 w 257"/>
                <a:gd name="T33" fmla="*/ 335 h 237"/>
                <a:gd name="T34" fmla="*/ 5545 w 257"/>
                <a:gd name="T35" fmla="*/ 327 h 237"/>
                <a:gd name="T36" fmla="*/ 4811 w 257"/>
                <a:gd name="T37" fmla="*/ 316 h 237"/>
                <a:gd name="T38" fmla="*/ 4202 w 257"/>
                <a:gd name="T39" fmla="*/ 305 h 237"/>
                <a:gd name="T40" fmla="*/ 3657 w 257"/>
                <a:gd name="T41" fmla="*/ 294 h 237"/>
                <a:gd name="T42" fmla="*/ 3160 w 257"/>
                <a:gd name="T43" fmla="*/ 279 h 237"/>
                <a:gd name="T44" fmla="*/ 2769 w 257"/>
                <a:gd name="T45" fmla="*/ 262 h 237"/>
                <a:gd name="T46" fmla="*/ 2408 w 257"/>
                <a:gd name="T47" fmla="*/ 244 h 237"/>
                <a:gd name="T48" fmla="*/ 2069 w 257"/>
                <a:gd name="T49" fmla="*/ 223 h 237"/>
                <a:gd name="T50" fmla="*/ 1764 w 257"/>
                <a:gd name="T51" fmla="*/ 203 h 237"/>
                <a:gd name="T52" fmla="*/ 1515 w 257"/>
                <a:gd name="T53" fmla="*/ 179 h 237"/>
                <a:gd name="T54" fmla="*/ 1302 w 257"/>
                <a:gd name="T55" fmla="*/ 155 h 237"/>
                <a:gd name="T56" fmla="*/ 1069 w 257"/>
                <a:gd name="T57" fmla="*/ 126 h 237"/>
                <a:gd name="T58" fmla="*/ 815 w 257"/>
                <a:gd name="T59" fmla="*/ 99 h 237"/>
                <a:gd name="T60" fmla="*/ 572 w 257"/>
                <a:gd name="T61" fmla="*/ 69 h 237"/>
                <a:gd name="T62" fmla="*/ 289 w 257"/>
                <a:gd name="T63" fmla="*/ 3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048 w 124"/>
                <a:gd name="T1" fmla="*/ 0 h 110"/>
                <a:gd name="T2" fmla="*/ 3274 w 124"/>
                <a:gd name="T3" fmla="*/ 176 h 110"/>
                <a:gd name="T4" fmla="*/ 3181 w 124"/>
                <a:gd name="T5" fmla="*/ 175 h 110"/>
                <a:gd name="T6" fmla="*/ 2826 w 124"/>
                <a:gd name="T7" fmla="*/ 171 h 110"/>
                <a:gd name="T8" fmla="*/ 2362 w 124"/>
                <a:gd name="T9" fmla="*/ 166 h 110"/>
                <a:gd name="T10" fmla="*/ 1805 w 124"/>
                <a:gd name="T11" fmla="*/ 162 h 110"/>
                <a:gd name="T12" fmla="*/ 1188 w 124"/>
                <a:gd name="T13" fmla="*/ 159 h 110"/>
                <a:gd name="T14" fmla="*/ 675 w 124"/>
                <a:gd name="T15" fmla="*/ 160 h 110"/>
                <a:gd name="T16" fmla="*/ 240 w 124"/>
                <a:gd name="T17" fmla="*/ 167 h 110"/>
                <a:gd name="T18" fmla="*/ 0 w 124"/>
                <a:gd name="T19" fmla="*/ 179 h 110"/>
                <a:gd name="T20" fmla="*/ 98 w 124"/>
                <a:gd name="T21" fmla="*/ 160 h 110"/>
                <a:gd name="T22" fmla="*/ 215 w 124"/>
                <a:gd name="T23" fmla="*/ 145 h 110"/>
                <a:gd name="T24" fmla="*/ 435 w 124"/>
                <a:gd name="T25" fmla="*/ 134 h 110"/>
                <a:gd name="T26" fmla="*/ 675 w 124"/>
                <a:gd name="T27" fmla="*/ 124 h 110"/>
                <a:gd name="T28" fmla="*/ 956 w 124"/>
                <a:gd name="T29" fmla="*/ 117 h 110"/>
                <a:gd name="T30" fmla="*/ 1235 w 124"/>
                <a:gd name="T31" fmla="*/ 116 h 110"/>
                <a:gd name="T32" fmla="*/ 1549 w 124"/>
                <a:gd name="T33" fmla="*/ 116 h 110"/>
                <a:gd name="T34" fmla="*/ 1904 w 124"/>
                <a:gd name="T35" fmla="*/ 121 h 110"/>
                <a:gd name="T36" fmla="*/ 1929 w 124"/>
                <a:gd name="T37" fmla="*/ 116 h 110"/>
                <a:gd name="T38" fmla="*/ 1852 w 124"/>
                <a:gd name="T39" fmla="*/ 93 h 110"/>
                <a:gd name="T40" fmla="*/ 1767 w 124"/>
                <a:gd name="T41" fmla="*/ 62 h 110"/>
                <a:gd name="T42" fmla="*/ 1735 w 124"/>
                <a:gd name="T43" fmla="*/ 49 h 110"/>
                <a:gd name="T44" fmla="*/ 1663 w 124"/>
                <a:gd name="T45" fmla="*/ 49 h 110"/>
                <a:gd name="T46" fmla="*/ 1600 w 124"/>
                <a:gd name="T47" fmla="*/ 47 h 110"/>
                <a:gd name="T48" fmla="*/ 1549 w 124"/>
                <a:gd name="T49" fmla="*/ 41 h 110"/>
                <a:gd name="T50" fmla="*/ 1521 w 124"/>
                <a:gd name="T51" fmla="*/ 35 h 110"/>
                <a:gd name="T52" fmla="*/ 1521 w 124"/>
                <a:gd name="T53" fmla="*/ 30 h 110"/>
                <a:gd name="T54" fmla="*/ 1549 w 124"/>
                <a:gd name="T55" fmla="*/ 25 h 110"/>
                <a:gd name="T56" fmla="*/ 1754 w 124"/>
                <a:gd name="T57" fmla="*/ 8 h 110"/>
                <a:gd name="T58" fmla="*/ 2048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32 w 109"/>
                <a:gd name="T3" fmla="*/ 1 h 156"/>
                <a:gd name="T4" fmla="*/ 471 w 109"/>
                <a:gd name="T5" fmla="*/ 5 h 156"/>
                <a:gd name="T6" fmla="*/ 984 w 109"/>
                <a:gd name="T7" fmla="*/ 12 h 156"/>
                <a:gd name="T8" fmla="*/ 1556 w 109"/>
                <a:gd name="T9" fmla="*/ 35 h 156"/>
                <a:gd name="T10" fmla="*/ 2098 w 109"/>
                <a:gd name="T11" fmla="*/ 55 h 156"/>
                <a:gd name="T12" fmla="*/ 2573 w 109"/>
                <a:gd name="T13" fmla="*/ 93 h 156"/>
                <a:gd name="T14" fmla="*/ 2864 w 109"/>
                <a:gd name="T15" fmla="*/ 142 h 156"/>
                <a:gd name="T16" fmla="*/ 2921 w 109"/>
                <a:gd name="T17" fmla="*/ 206 h 156"/>
                <a:gd name="T18" fmla="*/ 2829 w 109"/>
                <a:gd name="T19" fmla="*/ 206 h 156"/>
                <a:gd name="T20" fmla="*/ 2673 w 109"/>
                <a:gd name="T21" fmla="*/ 206 h 156"/>
                <a:gd name="T22" fmla="*/ 2492 w 109"/>
                <a:gd name="T23" fmla="*/ 206 h 156"/>
                <a:gd name="T24" fmla="*/ 2328 w 109"/>
                <a:gd name="T25" fmla="*/ 203 h 156"/>
                <a:gd name="T26" fmla="*/ 2166 w 109"/>
                <a:gd name="T27" fmla="*/ 202 h 156"/>
                <a:gd name="T28" fmla="*/ 1984 w 109"/>
                <a:gd name="T29" fmla="*/ 198 h 156"/>
                <a:gd name="T30" fmla="*/ 1767 w 109"/>
                <a:gd name="T31" fmla="*/ 192 h 156"/>
                <a:gd name="T32" fmla="*/ 1556 w 109"/>
                <a:gd name="T33" fmla="*/ 184 h 156"/>
                <a:gd name="T34" fmla="*/ 1415 w 109"/>
                <a:gd name="T35" fmla="*/ 166 h 156"/>
                <a:gd name="T36" fmla="*/ 1415 w 109"/>
                <a:gd name="T37" fmla="*/ 146 h 156"/>
                <a:gd name="T38" fmla="*/ 1512 w 109"/>
                <a:gd name="T39" fmla="*/ 128 h 156"/>
                <a:gd name="T40" fmla="*/ 1602 w 109"/>
                <a:gd name="T41" fmla="*/ 104 h 156"/>
                <a:gd name="T42" fmla="*/ 1512 w 109"/>
                <a:gd name="T43" fmla="*/ 84 h 156"/>
                <a:gd name="T44" fmla="*/ 1297 w 109"/>
                <a:gd name="T45" fmla="*/ 54 h 156"/>
                <a:gd name="T46" fmla="*/ 844 w 109"/>
                <a:gd name="T47" fmla="*/ 3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842 w 46"/>
                <a:gd name="T1" fmla="*/ 0 h 94"/>
                <a:gd name="T2" fmla="*/ 534 w 46"/>
                <a:gd name="T3" fmla="*/ 51 h 94"/>
                <a:gd name="T4" fmla="*/ 396 w 46"/>
                <a:gd name="T5" fmla="*/ 86 h 94"/>
                <a:gd name="T6" fmla="*/ 294 w 46"/>
                <a:gd name="T7" fmla="*/ 112 h 94"/>
                <a:gd name="T8" fmla="*/ 0 w 46"/>
                <a:gd name="T9" fmla="*/ 132 h 94"/>
                <a:gd name="T10" fmla="*/ 323 w 46"/>
                <a:gd name="T11" fmla="*/ 124 h 94"/>
                <a:gd name="T12" fmla="*/ 625 w 46"/>
                <a:gd name="T13" fmla="*/ 114 h 94"/>
                <a:gd name="T14" fmla="*/ 846 w 46"/>
                <a:gd name="T15" fmla="*/ 97 h 94"/>
                <a:gd name="T16" fmla="*/ 1065 w 46"/>
                <a:gd name="T17" fmla="*/ 79 h 94"/>
                <a:gd name="T18" fmla="*/ 1212 w 46"/>
                <a:gd name="T19" fmla="*/ 63 h 94"/>
                <a:gd name="T20" fmla="*/ 1227 w 46"/>
                <a:gd name="T21" fmla="*/ 41 h 94"/>
                <a:gd name="T22" fmla="*/ 1135 w 46"/>
                <a:gd name="T23" fmla="*/ 15 h 94"/>
                <a:gd name="T24" fmla="*/ 8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51 w 54"/>
                <a:gd name="T5" fmla="*/ 3 h 40"/>
                <a:gd name="T6" fmla="*/ 305 w 54"/>
                <a:gd name="T7" fmla="*/ 8 h 40"/>
                <a:gd name="T8" fmla="*/ 491 w 54"/>
                <a:gd name="T9" fmla="*/ 12 h 40"/>
                <a:gd name="T10" fmla="*/ 692 w 54"/>
                <a:gd name="T11" fmla="*/ 15 h 40"/>
                <a:gd name="T12" fmla="*/ 908 w 54"/>
                <a:gd name="T13" fmla="*/ 17 h 40"/>
                <a:gd name="T14" fmla="*/ 1079 w 54"/>
                <a:gd name="T15" fmla="*/ 18 h 40"/>
                <a:gd name="T16" fmla="*/ 1280 w 54"/>
                <a:gd name="T17" fmla="*/ 16 h 40"/>
                <a:gd name="T18" fmla="*/ 1264 w 54"/>
                <a:gd name="T19" fmla="*/ 36 h 40"/>
                <a:gd name="T20" fmla="*/ 1193 w 54"/>
                <a:gd name="T21" fmla="*/ 44 h 40"/>
                <a:gd name="T22" fmla="*/ 1051 w 54"/>
                <a:gd name="T23" fmla="*/ 49 h 40"/>
                <a:gd name="T24" fmla="*/ 873 w 54"/>
                <a:gd name="T25" fmla="*/ 51 h 40"/>
                <a:gd name="T26" fmla="*/ 655 w 54"/>
                <a:gd name="T27" fmla="*/ 50 h 40"/>
                <a:gd name="T28" fmla="*/ 443 w 54"/>
                <a:gd name="T29" fmla="*/ 43 h 40"/>
                <a:gd name="T30" fmla="*/ 229 w 54"/>
                <a:gd name="T31" fmla="*/ 3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437 w 596"/>
                <a:gd name="T1" fmla="*/ 511 h 666"/>
                <a:gd name="T2" fmla="*/ 162 w 596"/>
                <a:gd name="T3" fmla="*/ 473 h 666"/>
                <a:gd name="T4" fmla="*/ 0 w 596"/>
                <a:gd name="T5" fmla="*/ 400 h 666"/>
                <a:gd name="T6" fmla="*/ 98 w 596"/>
                <a:gd name="T7" fmla="*/ 308 h 666"/>
                <a:gd name="T8" fmla="*/ 681 w 596"/>
                <a:gd name="T9" fmla="*/ 210 h 666"/>
                <a:gd name="T10" fmla="*/ 1852 w 596"/>
                <a:gd name="T11" fmla="*/ 117 h 666"/>
                <a:gd name="T12" fmla="*/ 3827 w 596"/>
                <a:gd name="T13" fmla="*/ 42 h 666"/>
                <a:gd name="T14" fmla="*/ 6642 w 596"/>
                <a:gd name="T15" fmla="*/ 2 h 666"/>
                <a:gd name="T16" fmla="*/ 10242 w 596"/>
                <a:gd name="T17" fmla="*/ 9 h 666"/>
                <a:gd name="T18" fmla="*/ 13030 w 596"/>
                <a:gd name="T19" fmla="*/ 93 h 666"/>
                <a:gd name="T20" fmla="*/ 14914 w 596"/>
                <a:gd name="T21" fmla="*/ 228 h 666"/>
                <a:gd name="T22" fmla="*/ 15903 w 596"/>
                <a:gd name="T23" fmla="*/ 395 h 666"/>
                <a:gd name="T24" fmla="*/ 16025 w 596"/>
                <a:gd name="T25" fmla="*/ 567 h 666"/>
                <a:gd name="T26" fmla="*/ 15250 w 596"/>
                <a:gd name="T27" fmla="*/ 727 h 666"/>
                <a:gd name="T28" fmla="*/ 13646 w 596"/>
                <a:gd name="T29" fmla="*/ 851 h 666"/>
                <a:gd name="T30" fmla="*/ 11226 w 596"/>
                <a:gd name="T31" fmla="*/ 919 h 666"/>
                <a:gd name="T32" fmla="*/ 10475 w 596"/>
                <a:gd name="T33" fmla="*/ 913 h 666"/>
                <a:gd name="T34" fmla="*/ 11879 w 596"/>
                <a:gd name="T35" fmla="*/ 856 h 666"/>
                <a:gd name="T36" fmla="*/ 12972 w 596"/>
                <a:gd name="T37" fmla="*/ 752 h 666"/>
                <a:gd name="T38" fmla="*/ 13723 w 596"/>
                <a:gd name="T39" fmla="*/ 628 h 666"/>
                <a:gd name="T40" fmla="*/ 13990 w 596"/>
                <a:gd name="T41" fmla="*/ 492 h 666"/>
                <a:gd name="T42" fmla="*/ 13829 w 596"/>
                <a:gd name="T43" fmla="*/ 357 h 666"/>
                <a:gd name="T44" fmla="*/ 13047 w 596"/>
                <a:gd name="T45" fmla="*/ 241 h 666"/>
                <a:gd name="T46" fmla="*/ 11655 w 596"/>
                <a:gd name="T47" fmla="*/ 155 h 666"/>
                <a:gd name="T48" fmla="*/ 9187 w 596"/>
                <a:gd name="T49" fmla="*/ 103 h 666"/>
                <a:gd name="T50" fmla="*/ 6626 w 596"/>
                <a:gd name="T51" fmla="*/ 83 h 666"/>
                <a:gd name="T52" fmla="*/ 4689 w 596"/>
                <a:gd name="T53" fmla="*/ 97 h 666"/>
                <a:gd name="T54" fmla="*/ 3263 w 596"/>
                <a:gd name="T55" fmla="*/ 139 h 666"/>
                <a:gd name="T56" fmla="*/ 2257 w 596"/>
                <a:gd name="T57" fmla="*/ 206 h 666"/>
                <a:gd name="T58" fmla="*/ 1537 w 596"/>
                <a:gd name="T59" fmla="*/ 285 h 666"/>
                <a:gd name="T60" fmla="*/ 1074 w 596"/>
                <a:gd name="T61" fmla="*/ 376 h 666"/>
                <a:gd name="T62" fmla="*/ 755 w 596"/>
                <a:gd name="T63" fmla="*/ 46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1249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49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algn="ctr"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49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DB41894-612D-4E24-BAA9-A1D182056AF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580 w 217"/>
                  <a:gd name="T1" fmla="*/ 11843 h 210"/>
                  <a:gd name="T2" fmla="*/ 2061 w 217"/>
                  <a:gd name="T3" fmla="*/ 11198 h 210"/>
                  <a:gd name="T4" fmla="*/ 1480 w 217"/>
                  <a:gd name="T5" fmla="*/ 10224 h 210"/>
                  <a:gd name="T6" fmla="*/ 860 w 217"/>
                  <a:gd name="T7" fmla="*/ 8941 h 210"/>
                  <a:gd name="T8" fmla="*/ 264 w 217"/>
                  <a:gd name="T9" fmla="*/ 7605 h 210"/>
                  <a:gd name="T10" fmla="*/ 0 w 217"/>
                  <a:gd name="T11" fmla="*/ 6154 h 210"/>
                  <a:gd name="T12" fmla="*/ 1 w 217"/>
                  <a:gd name="T13" fmla="*/ 4607 h 210"/>
                  <a:gd name="T14" fmla="*/ 508 w 217"/>
                  <a:gd name="T15" fmla="*/ 3193 h 210"/>
                  <a:gd name="T16" fmla="*/ 1525 w 217"/>
                  <a:gd name="T17" fmla="*/ 2003 h 210"/>
                  <a:gd name="T18" fmla="*/ 2544 w 217"/>
                  <a:gd name="T19" fmla="*/ 1241 h 210"/>
                  <a:gd name="T20" fmla="*/ 3377 w 217"/>
                  <a:gd name="T21" fmla="*/ 677 h 210"/>
                  <a:gd name="T22" fmla="*/ 4050 w 217"/>
                  <a:gd name="T23" fmla="*/ 381 h 210"/>
                  <a:gd name="T24" fmla="*/ 4577 w 217"/>
                  <a:gd name="T25" fmla="*/ 264 h 210"/>
                  <a:gd name="T26" fmla="*/ 4952 w 217"/>
                  <a:gd name="T27" fmla="*/ 264 h 210"/>
                  <a:gd name="T28" fmla="*/ 5842 w 217"/>
                  <a:gd name="T29" fmla="*/ 0 h 210"/>
                  <a:gd name="T30" fmla="*/ 8304 w 217"/>
                  <a:gd name="T31" fmla="*/ 469 h 210"/>
                  <a:gd name="T32" fmla="*/ 8990 w 217"/>
                  <a:gd name="T33" fmla="*/ 677 h 210"/>
                  <a:gd name="T34" fmla="*/ 9665 w 217"/>
                  <a:gd name="T35" fmla="*/ 860 h 210"/>
                  <a:gd name="T36" fmla="*/ 10244 w 217"/>
                  <a:gd name="T37" fmla="*/ 1058 h 210"/>
                  <a:gd name="T38" fmla="*/ 10684 w 217"/>
                  <a:gd name="T39" fmla="*/ 1301 h 210"/>
                  <a:gd name="T40" fmla="*/ 11166 w 217"/>
                  <a:gd name="T41" fmla="*/ 1527 h 210"/>
                  <a:gd name="T42" fmla="*/ 11545 w 217"/>
                  <a:gd name="T43" fmla="*/ 1791 h 210"/>
                  <a:gd name="T44" fmla="*/ 11842 w 217"/>
                  <a:gd name="T45" fmla="*/ 2135 h 210"/>
                  <a:gd name="T46" fmla="*/ 12191 w 217"/>
                  <a:gd name="T47" fmla="*/ 2552 h 210"/>
                  <a:gd name="T48" fmla="*/ 11545 w 217"/>
                  <a:gd name="T49" fmla="*/ 2284 h 210"/>
                  <a:gd name="T50" fmla="*/ 10926 w 217"/>
                  <a:gd name="T51" fmla="*/ 2034 h 210"/>
                  <a:gd name="T52" fmla="*/ 10303 w 217"/>
                  <a:gd name="T53" fmla="*/ 1877 h 210"/>
                  <a:gd name="T54" fmla="*/ 9665 w 217"/>
                  <a:gd name="T55" fmla="*/ 1669 h 210"/>
                  <a:gd name="T56" fmla="*/ 9158 w 217"/>
                  <a:gd name="T57" fmla="*/ 1527 h 210"/>
                  <a:gd name="T58" fmla="*/ 8628 w 217"/>
                  <a:gd name="T59" fmla="*/ 1480 h 210"/>
                  <a:gd name="T60" fmla="*/ 8017 w 217"/>
                  <a:gd name="T61" fmla="*/ 1388 h 210"/>
                  <a:gd name="T62" fmla="*/ 7511 w 217"/>
                  <a:gd name="T63" fmla="*/ 1388 h 210"/>
                  <a:gd name="T64" fmla="*/ 7026 w 217"/>
                  <a:gd name="T65" fmla="*/ 1388 h 210"/>
                  <a:gd name="T66" fmla="*/ 6518 w 217"/>
                  <a:gd name="T67" fmla="*/ 1410 h 210"/>
                  <a:gd name="T68" fmla="*/ 5997 w 217"/>
                  <a:gd name="T69" fmla="*/ 1527 h 210"/>
                  <a:gd name="T70" fmla="*/ 5558 w 217"/>
                  <a:gd name="T71" fmla="*/ 1654 h 210"/>
                  <a:gd name="T72" fmla="*/ 5110 w 217"/>
                  <a:gd name="T73" fmla="*/ 1877 h 210"/>
                  <a:gd name="T74" fmla="*/ 4584 w 217"/>
                  <a:gd name="T75" fmla="*/ 2034 h 210"/>
                  <a:gd name="T76" fmla="*/ 4158 w 217"/>
                  <a:gd name="T77" fmla="*/ 2300 h 210"/>
                  <a:gd name="T78" fmla="*/ 3721 w 217"/>
                  <a:gd name="T79" fmla="*/ 2584 h 210"/>
                  <a:gd name="T80" fmla="*/ 2925 w 217"/>
                  <a:gd name="T81" fmla="*/ 3443 h 210"/>
                  <a:gd name="T82" fmla="*/ 2380 w 217"/>
                  <a:gd name="T83" fmla="*/ 4503 h 210"/>
                  <a:gd name="T84" fmla="*/ 2061 w 217"/>
                  <a:gd name="T85" fmla="*/ 5820 h 210"/>
                  <a:gd name="T86" fmla="*/ 1947 w 217"/>
                  <a:gd name="T87" fmla="*/ 7116 h 210"/>
                  <a:gd name="T88" fmla="*/ 1947 w 217"/>
                  <a:gd name="T89" fmla="*/ 8555 h 210"/>
                  <a:gd name="T90" fmla="*/ 2135 w 217"/>
                  <a:gd name="T91" fmla="*/ 9800 h 210"/>
                  <a:gd name="T92" fmla="*/ 2299 w 217"/>
                  <a:gd name="T93" fmla="*/ 10943 h 210"/>
                  <a:gd name="T94" fmla="*/ 2580 w 217"/>
                  <a:gd name="T95" fmla="*/ 1184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5997 w 182"/>
                  <a:gd name="T1" fmla="*/ 0 h 213"/>
                  <a:gd name="T2" fmla="*/ 6157 w 182"/>
                  <a:gd name="T3" fmla="*/ 117 h 213"/>
                  <a:gd name="T4" fmla="*/ 6501 w 182"/>
                  <a:gd name="T5" fmla="*/ 473 h 213"/>
                  <a:gd name="T6" fmla="*/ 6992 w 182"/>
                  <a:gd name="T7" fmla="*/ 1063 h 213"/>
                  <a:gd name="T8" fmla="*/ 7552 w 182"/>
                  <a:gd name="T9" fmla="*/ 1923 h 213"/>
                  <a:gd name="T10" fmla="*/ 7981 w 182"/>
                  <a:gd name="T11" fmla="*/ 2990 h 213"/>
                  <a:gd name="T12" fmla="*/ 8266 w 182"/>
                  <a:gd name="T13" fmla="*/ 4407 h 213"/>
                  <a:gd name="T14" fmla="*/ 8266 w 182"/>
                  <a:gd name="T15" fmla="*/ 6080 h 213"/>
                  <a:gd name="T16" fmla="*/ 7920 w 182"/>
                  <a:gd name="T17" fmla="*/ 8054 h 213"/>
                  <a:gd name="T18" fmla="*/ 7726 w 182"/>
                  <a:gd name="T19" fmla="*/ 8604 h 213"/>
                  <a:gd name="T20" fmla="*/ 7486 w 182"/>
                  <a:gd name="T21" fmla="*/ 9058 h 213"/>
                  <a:gd name="T22" fmla="*/ 7228 w 182"/>
                  <a:gd name="T23" fmla="*/ 9554 h 213"/>
                  <a:gd name="T24" fmla="*/ 6880 w 182"/>
                  <a:gd name="T25" fmla="*/ 9990 h 213"/>
                  <a:gd name="T26" fmla="*/ 6416 w 182"/>
                  <a:gd name="T27" fmla="*/ 10407 h 213"/>
                  <a:gd name="T28" fmla="*/ 6035 w 182"/>
                  <a:gd name="T29" fmla="*/ 10722 h 213"/>
                  <a:gd name="T30" fmla="*/ 5626 w 182"/>
                  <a:gd name="T31" fmla="*/ 11027 h 213"/>
                  <a:gd name="T32" fmla="*/ 5044 w 182"/>
                  <a:gd name="T33" fmla="*/ 11272 h 213"/>
                  <a:gd name="T34" fmla="*/ 4516 w 182"/>
                  <a:gd name="T35" fmla="*/ 11393 h 213"/>
                  <a:gd name="T36" fmla="*/ 3989 w 182"/>
                  <a:gd name="T37" fmla="*/ 11538 h 213"/>
                  <a:gd name="T38" fmla="*/ 3374 w 182"/>
                  <a:gd name="T39" fmla="*/ 11646 h 213"/>
                  <a:gd name="T40" fmla="*/ 2715 w 182"/>
                  <a:gd name="T41" fmla="*/ 11646 h 213"/>
                  <a:gd name="T42" fmla="*/ 2010 w 182"/>
                  <a:gd name="T43" fmla="*/ 11538 h 213"/>
                  <a:gd name="T44" fmla="*/ 1378 w 182"/>
                  <a:gd name="T45" fmla="*/ 11393 h 213"/>
                  <a:gd name="T46" fmla="*/ 645 w 182"/>
                  <a:gd name="T47" fmla="*/ 11144 h 213"/>
                  <a:gd name="T48" fmla="*/ 0 w 182"/>
                  <a:gd name="T49" fmla="*/ 10848 h 213"/>
                  <a:gd name="T50" fmla="*/ 616 w 182"/>
                  <a:gd name="T51" fmla="*/ 11272 h 213"/>
                  <a:gd name="T52" fmla="*/ 1221 w 182"/>
                  <a:gd name="T53" fmla="*/ 11538 h 213"/>
                  <a:gd name="T54" fmla="*/ 1838 w 182"/>
                  <a:gd name="T55" fmla="*/ 11824 h 213"/>
                  <a:gd name="T56" fmla="*/ 2354 w 182"/>
                  <a:gd name="T57" fmla="*/ 12031 h 213"/>
                  <a:gd name="T58" fmla="*/ 2894 w 182"/>
                  <a:gd name="T59" fmla="*/ 12203 h 213"/>
                  <a:gd name="T60" fmla="*/ 3488 w 182"/>
                  <a:gd name="T61" fmla="*/ 12272 h 213"/>
                  <a:gd name="T62" fmla="*/ 3995 w 182"/>
                  <a:gd name="T63" fmla="*/ 12293 h 213"/>
                  <a:gd name="T64" fmla="*/ 4540 w 182"/>
                  <a:gd name="T65" fmla="*/ 12293 h 213"/>
                  <a:gd name="T66" fmla="*/ 5021 w 182"/>
                  <a:gd name="T67" fmla="*/ 12272 h 213"/>
                  <a:gd name="T68" fmla="*/ 5502 w 182"/>
                  <a:gd name="T69" fmla="*/ 12157 h 213"/>
                  <a:gd name="T70" fmla="*/ 5918 w 182"/>
                  <a:gd name="T71" fmla="*/ 12031 h 213"/>
                  <a:gd name="T72" fmla="*/ 6360 w 182"/>
                  <a:gd name="T73" fmla="*/ 11909 h 213"/>
                  <a:gd name="T74" fmla="*/ 6762 w 182"/>
                  <a:gd name="T75" fmla="*/ 11762 h 213"/>
                  <a:gd name="T76" fmla="*/ 7142 w 182"/>
                  <a:gd name="T77" fmla="*/ 11499 h 213"/>
                  <a:gd name="T78" fmla="*/ 7486 w 182"/>
                  <a:gd name="T79" fmla="*/ 11272 h 213"/>
                  <a:gd name="T80" fmla="*/ 7804 w 182"/>
                  <a:gd name="T81" fmla="*/ 11027 h 213"/>
                  <a:gd name="T82" fmla="*/ 8688 w 182"/>
                  <a:gd name="T83" fmla="*/ 10163 h 213"/>
                  <a:gd name="T84" fmla="*/ 9298 w 182"/>
                  <a:gd name="T85" fmla="*/ 9309 h 213"/>
                  <a:gd name="T86" fmla="*/ 9659 w 182"/>
                  <a:gd name="T87" fmla="*/ 8320 h 213"/>
                  <a:gd name="T88" fmla="*/ 9857 w 182"/>
                  <a:gd name="T89" fmla="*/ 7415 h 213"/>
                  <a:gd name="T90" fmla="*/ 9976 w 182"/>
                  <a:gd name="T91" fmla="*/ 6438 h 213"/>
                  <a:gd name="T92" fmla="*/ 9976 w 182"/>
                  <a:gd name="T93" fmla="*/ 5472 h 213"/>
                  <a:gd name="T94" fmla="*/ 10024 w 182"/>
                  <a:gd name="T95" fmla="*/ 4569 h 213"/>
                  <a:gd name="T96" fmla="*/ 9495 w 182"/>
                  <a:gd name="T97" fmla="*/ 2666 h 213"/>
                  <a:gd name="T98" fmla="*/ 8598 w 182"/>
                  <a:gd name="T99" fmla="*/ 1187 h 213"/>
                  <a:gd name="T100" fmla="*/ 8279 w 182"/>
                  <a:gd name="T101" fmla="*/ 1063 h 213"/>
                  <a:gd name="T102" fmla="*/ 8099 w 182"/>
                  <a:gd name="T103" fmla="*/ 882 h 213"/>
                  <a:gd name="T104" fmla="*/ 7804 w 182"/>
                  <a:gd name="T105" fmla="*/ 737 h 213"/>
                  <a:gd name="T106" fmla="*/ 7599 w 182"/>
                  <a:gd name="T107" fmla="*/ 636 h 213"/>
                  <a:gd name="T108" fmla="*/ 7261 w 182"/>
                  <a:gd name="T109" fmla="*/ 510 h 213"/>
                  <a:gd name="T110" fmla="*/ 6930 w 182"/>
                  <a:gd name="T111" fmla="*/ 353 h 213"/>
                  <a:gd name="T112" fmla="*/ 6536 w 182"/>
                  <a:gd name="T113" fmla="*/ 169 h 213"/>
                  <a:gd name="T114" fmla="*/ 599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3 w 128"/>
                  <a:gd name="T1" fmla="*/ 0 h 217"/>
                  <a:gd name="T2" fmla="*/ 3 w 128"/>
                  <a:gd name="T3" fmla="*/ 1 h 217"/>
                  <a:gd name="T4" fmla="*/ 4 w 128"/>
                  <a:gd name="T5" fmla="*/ 1 h 217"/>
                  <a:gd name="T6" fmla="*/ 4 w 128"/>
                  <a:gd name="T7" fmla="*/ 1 h 217"/>
                  <a:gd name="T8" fmla="*/ 4 w 128"/>
                  <a:gd name="T9" fmla="*/ 2 h 217"/>
                  <a:gd name="T10" fmla="*/ 4 w 128"/>
                  <a:gd name="T11" fmla="*/ 3 h 217"/>
                  <a:gd name="T12" fmla="*/ 4 w 128"/>
                  <a:gd name="T13" fmla="*/ 4 h 217"/>
                  <a:gd name="T14" fmla="*/ 3 w 128"/>
                  <a:gd name="T15" fmla="*/ 4 h 217"/>
                  <a:gd name="T16" fmla="*/ 2 w 128"/>
                  <a:gd name="T17" fmla="*/ 6 h 217"/>
                  <a:gd name="T18" fmla="*/ 1 w 128"/>
                  <a:gd name="T19" fmla="*/ 6 h 217"/>
                  <a:gd name="T20" fmla="*/ 1 w 128"/>
                  <a:gd name="T21" fmla="*/ 6 h 217"/>
                  <a:gd name="T22" fmla="*/ 1 w 128"/>
                  <a:gd name="T23" fmla="*/ 6 h 217"/>
                  <a:gd name="T24" fmla="*/ 1 w 128"/>
                  <a:gd name="T25" fmla="*/ 5 h 217"/>
                  <a:gd name="T26" fmla="*/ 1 w 128"/>
                  <a:gd name="T27" fmla="*/ 5 h 217"/>
                  <a:gd name="T28" fmla="*/ 1 w 128"/>
                  <a:gd name="T29" fmla="*/ 5 h 217"/>
                  <a:gd name="T30" fmla="*/ 0 w 128"/>
                  <a:gd name="T31" fmla="*/ 4 h 217"/>
                  <a:gd name="T32" fmla="*/ 1 w 128"/>
                  <a:gd name="T33" fmla="*/ 4 h 217"/>
                  <a:gd name="T34" fmla="*/ 1 w 128"/>
                  <a:gd name="T35" fmla="*/ 4 h 217"/>
                  <a:gd name="T36" fmla="*/ 1 w 128"/>
                  <a:gd name="T37" fmla="*/ 4 h 217"/>
                  <a:gd name="T38" fmla="*/ 1 w 128"/>
                  <a:gd name="T39" fmla="*/ 4 h 217"/>
                  <a:gd name="T40" fmla="*/ 2 w 128"/>
                  <a:gd name="T41" fmla="*/ 4 h 217"/>
                  <a:gd name="T42" fmla="*/ 3 w 128"/>
                  <a:gd name="T43" fmla="*/ 3 h 217"/>
                  <a:gd name="T44" fmla="*/ 3 w 128"/>
                  <a:gd name="T45" fmla="*/ 2 h 217"/>
                  <a:gd name="T46" fmla="*/ 3 w 128"/>
                  <a:gd name="T47" fmla="*/ 1 h 217"/>
                  <a:gd name="T48" fmla="*/ 3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2 w 117"/>
                  <a:gd name="T13" fmla="*/ 1 h 132"/>
                  <a:gd name="T14" fmla="*/ 3 w 117"/>
                  <a:gd name="T15" fmla="*/ 1 h 132"/>
                  <a:gd name="T16" fmla="*/ 3 w 117"/>
                  <a:gd name="T17" fmla="*/ 2 h 132"/>
                  <a:gd name="T18" fmla="*/ 4 w 117"/>
                  <a:gd name="T19" fmla="*/ 3 h 132"/>
                  <a:gd name="T20" fmla="*/ 4 w 117"/>
                  <a:gd name="T21" fmla="*/ 3 h 132"/>
                  <a:gd name="T22" fmla="*/ 4 w 117"/>
                  <a:gd name="T23" fmla="*/ 2 h 132"/>
                  <a:gd name="T24" fmla="*/ 4 w 117"/>
                  <a:gd name="T25" fmla="*/ 2 h 132"/>
                  <a:gd name="T26" fmla="*/ 3 w 117"/>
                  <a:gd name="T27" fmla="*/ 1 h 132"/>
                  <a:gd name="T28" fmla="*/ 3 w 117"/>
                  <a:gd name="T29" fmla="*/ 1 h 132"/>
                  <a:gd name="T30" fmla="*/ 3 w 117"/>
                  <a:gd name="T31" fmla="*/ 1 h 132"/>
                  <a:gd name="T32" fmla="*/ 2 w 117"/>
                  <a:gd name="T33" fmla="*/ 1 h 132"/>
                  <a:gd name="T34" fmla="*/ 2 w 117"/>
                  <a:gd name="T35" fmla="*/ 1 h 132"/>
                  <a:gd name="T36" fmla="*/ 2 w 117"/>
                  <a:gd name="T37" fmla="*/ 1 h 132"/>
                  <a:gd name="T38" fmla="*/ 3 w 117"/>
                  <a:gd name="T39" fmla="*/ 1 h 132"/>
                  <a:gd name="T40" fmla="*/ 3 w 117"/>
                  <a:gd name="T41" fmla="*/ 1 h 132"/>
                  <a:gd name="T42" fmla="*/ 3 w 117"/>
                  <a:gd name="T43" fmla="*/ 1 h 132"/>
                  <a:gd name="T44" fmla="*/ 3 w 117"/>
                  <a:gd name="T45" fmla="*/ 1 h 132"/>
                  <a:gd name="T46" fmla="*/ 4 w 117"/>
                  <a:gd name="T47" fmla="*/ 1 h 132"/>
                  <a:gd name="T48" fmla="*/ 4 w 117"/>
                  <a:gd name="T49" fmla="*/ 1 h 132"/>
                  <a:gd name="T50" fmla="*/ 4 w 117"/>
                  <a:gd name="T51" fmla="*/ 1 h 132"/>
                  <a:gd name="T52" fmla="*/ 2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2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2 h 564"/>
                    <a:gd name="T6" fmla="*/ 0 w 207"/>
                    <a:gd name="T7" fmla="*/ 2 h 564"/>
                    <a:gd name="T8" fmla="*/ 0 w 207"/>
                    <a:gd name="T9" fmla="*/ 3 h 564"/>
                    <a:gd name="T10" fmla="*/ 1 w 207"/>
                    <a:gd name="T11" fmla="*/ 3 h 564"/>
                    <a:gd name="T12" fmla="*/ 1 w 207"/>
                    <a:gd name="T13" fmla="*/ 4 h 564"/>
                    <a:gd name="T14" fmla="*/ 1 w 207"/>
                    <a:gd name="T15" fmla="*/ 4 h 564"/>
                    <a:gd name="T16" fmla="*/ 1 w 207"/>
                    <a:gd name="T17" fmla="*/ 5 h 564"/>
                    <a:gd name="T18" fmla="*/ 1 w 207"/>
                    <a:gd name="T19" fmla="*/ 6 h 564"/>
                    <a:gd name="T20" fmla="*/ 1 w 207"/>
                    <a:gd name="T21" fmla="*/ 6 h 564"/>
                    <a:gd name="T22" fmla="*/ 1 w 207"/>
                    <a:gd name="T23" fmla="*/ 7 h 564"/>
                    <a:gd name="T24" fmla="*/ 2 w 207"/>
                    <a:gd name="T25" fmla="*/ 8 h 564"/>
                    <a:gd name="T26" fmla="*/ 2 w 207"/>
                    <a:gd name="T27" fmla="*/ 8 h 564"/>
                    <a:gd name="T28" fmla="*/ 3 w 207"/>
                    <a:gd name="T29" fmla="*/ 9 h 564"/>
                    <a:gd name="T30" fmla="*/ 3 w 207"/>
                    <a:gd name="T31" fmla="*/ 9 h 564"/>
                    <a:gd name="T32" fmla="*/ 3 w 207"/>
                    <a:gd name="T33" fmla="*/ 10 h 564"/>
                    <a:gd name="T34" fmla="*/ 3 w 207"/>
                    <a:gd name="T35" fmla="*/ 8 h 564"/>
                    <a:gd name="T36" fmla="*/ 2 w 207"/>
                    <a:gd name="T37" fmla="*/ 8 h 564"/>
                    <a:gd name="T38" fmla="*/ 2 w 207"/>
                    <a:gd name="T39" fmla="*/ 7 h 564"/>
                    <a:gd name="T40" fmla="*/ 1 w 207"/>
                    <a:gd name="T41" fmla="*/ 6 h 564"/>
                    <a:gd name="T42" fmla="*/ 1 w 207"/>
                    <a:gd name="T43" fmla="*/ 6 h 564"/>
                    <a:gd name="T44" fmla="*/ 1 w 207"/>
                    <a:gd name="T45" fmla="*/ 6 h 564"/>
                    <a:gd name="T46" fmla="*/ 1 w 207"/>
                    <a:gd name="T47" fmla="*/ 5 h 564"/>
                    <a:gd name="T48" fmla="*/ 1 w 207"/>
                    <a:gd name="T49" fmla="*/ 4 h 564"/>
                    <a:gd name="T50" fmla="*/ 1 w 207"/>
                    <a:gd name="T51" fmla="*/ 4 h 564"/>
                    <a:gd name="T52" fmla="*/ 1 w 207"/>
                    <a:gd name="T53" fmla="*/ 2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2 h 232"/>
                    <a:gd name="T6" fmla="*/ 1 w 47"/>
                    <a:gd name="T7" fmla="*/ 3 h 232"/>
                    <a:gd name="T8" fmla="*/ 1 w 47"/>
                    <a:gd name="T9" fmla="*/ 4 h 232"/>
                    <a:gd name="T10" fmla="*/ 1 w 47"/>
                    <a:gd name="T11" fmla="*/ 4 h 232"/>
                    <a:gd name="T12" fmla="*/ 1 w 47"/>
                    <a:gd name="T13" fmla="*/ 3 h 232"/>
                    <a:gd name="T14" fmla="*/ 1 w 47"/>
                    <a:gd name="T15" fmla="*/ 2 h 232"/>
                    <a:gd name="T16" fmla="*/ 1 w 47"/>
                    <a:gd name="T17" fmla="*/ 2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ru-RU" sz="1800" b="1">
                    <a:solidFill>
                      <a:srgbClr val="006699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1800" b="1">
                  <a:solidFill>
                    <a:srgbClr val="006699"/>
                  </a:solidFill>
                  <a:latin typeface="Arial" charset="0"/>
                </a:endParaRPr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40 w 109"/>
                <a:gd name="T3" fmla="*/ 1 h 156"/>
                <a:gd name="T4" fmla="*/ 151 w 109"/>
                <a:gd name="T5" fmla="*/ 5 h 156"/>
                <a:gd name="T6" fmla="*/ 302 w 109"/>
                <a:gd name="T7" fmla="*/ 24 h 156"/>
                <a:gd name="T8" fmla="*/ 478 w 109"/>
                <a:gd name="T9" fmla="*/ 51 h 156"/>
                <a:gd name="T10" fmla="*/ 639 w 109"/>
                <a:gd name="T11" fmla="*/ 93 h 156"/>
                <a:gd name="T12" fmla="*/ 786 w 109"/>
                <a:gd name="T13" fmla="*/ 151 h 156"/>
                <a:gd name="T14" fmla="*/ 878 w 109"/>
                <a:gd name="T15" fmla="*/ 228 h 156"/>
                <a:gd name="T16" fmla="*/ 899 w 109"/>
                <a:gd name="T17" fmla="*/ 334 h 156"/>
                <a:gd name="T18" fmla="*/ 856 w 109"/>
                <a:gd name="T19" fmla="*/ 334 h 156"/>
                <a:gd name="T20" fmla="*/ 814 w 109"/>
                <a:gd name="T21" fmla="*/ 334 h 156"/>
                <a:gd name="T22" fmla="*/ 765 w 109"/>
                <a:gd name="T23" fmla="*/ 334 h 156"/>
                <a:gd name="T24" fmla="*/ 707 w 109"/>
                <a:gd name="T25" fmla="*/ 324 h 156"/>
                <a:gd name="T26" fmla="*/ 666 w 109"/>
                <a:gd name="T27" fmla="*/ 323 h 156"/>
                <a:gd name="T28" fmla="*/ 613 w 109"/>
                <a:gd name="T29" fmla="*/ 318 h 156"/>
                <a:gd name="T30" fmla="*/ 541 w 109"/>
                <a:gd name="T31" fmla="*/ 306 h 156"/>
                <a:gd name="T32" fmla="*/ 478 w 109"/>
                <a:gd name="T33" fmla="*/ 295 h 156"/>
                <a:gd name="T34" fmla="*/ 436 w 109"/>
                <a:gd name="T35" fmla="*/ 267 h 156"/>
                <a:gd name="T36" fmla="*/ 436 w 109"/>
                <a:gd name="T37" fmla="*/ 237 h 156"/>
                <a:gd name="T38" fmla="*/ 458 w 109"/>
                <a:gd name="T39" fmla="*/ 204 h 156"/>
                <a:gd name="T40" fmla="*/ 481 w 109"/>
                <a:gd name="T41" fmla="*/ 168 h 156"/>
                <a:gd name="T42" fmla="*/ 458 w 109"/>
                <a:gd name="T43" fmla="*/ 132 h 156"/>
                <a:gd name="T44" fmla="*/ 395 w 109"/>
                <a:gd name="T45" fmla="*/ 91 h 156"/>
                <a:gd name="T46" fmla="*/ 258 w 109"/>
                <a:gd name="T47" fmla="*/ 4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3 w 54"/>
                <a:gd name="T5" fmla="*/ 3 h 40"/>
                <a:gd name="T6" fmla="*/ 119 w 54"/>
                <a:gd name="T7" fmla="*/ 19 h 40"/>
                <a:gd name="T8" fmla="*/ 197 w 54"/>
                <a:gd name="T9" fmla="*/ 26 h 40"/>
                <a:gd name="T10" fmla="*/ 264 w 54"/>
                <a:gd name="T11" fmla="*/ 32 h 40"/>
                <a:gd name="T12" fmla="*/ 335 w 54"/>
                <a:gd name="T13" fmla="*/ 37 h 40"/>
                <a:gd name="T14" fmla="*/ 409 w 54"/>
                <a:gd name="T15" fmla="*/ 40 h 40"/>
                <a:gd name="T16" fmla="*/ 493 w 54"/>
                <a:gd name="T17" fmla="*/ 34 h 40"/>
                <a:gd name="T18" fmla="*/ 483 w 54"/>
                <a:gd name="T19" fmla="*/ 55 h 40"/>
                <a:gd name="T20" fmla="*/ 455 w 54"/>
                <a:gd name="T21" fmla="*/ 73 h 40"/>
                <a:gd name="T22" fmla="*/ 403 w 54"/>
                <a:gd name="T23" fmla="*/ 84 h 40"/>
                <a:gd name="T24" fmla="*/ 331 w 54"/>
                <a:gd name="T25" fmla="*/ 88 h 40"/>
                <a:gd name="T26" fmla="*/ 254 w 54"/>
                <a:gd name="T27" fmla="*/ 87 h 40"/>
                <a:gd name="T28" fmla="*/ 170 w 54"/>
                <a:gd name="T29" fmla="*/ 71 h 40"/>
                <a:gd name="T30" fmla="*/ 89 w 54"/>
                <a:gd name="T31" fmla="*/ 4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6 h 237"/>
                <a:gd name="T4" fmla="*/ 67 w 257"/>
                <a:gd name="T5" fmla="*/ 72 h 237"/>
                <a:gd name="T6" fmla="*/ 154 w 257"/>
                <a:gd name="T7" fmla="*/ 109 h 237"/>
                <a:gd name="T8" fmla="*/ 276 w 257"/>
                <a:gd name="T9" fmla="*/ 141 h 237"/>
                <a:gd name="T10" fmla="*/ 446 w 257"/>
                <a:gd name="T11" fmla="*/ 171 h 237"/>
                <a:gd name="T12" fmla="*/ 661 w 257"/>
                <a:gd name="T13" fmla="*/ 203 h 237"/>
                <a:gd name="T14" fmla="*/ 937 w 257"/>
                <a:gd name="T15" fmla="*/ 232 h 237"/>
                <a:gd name="T16" fmla="*/ 1254 w 257"/>
                <a:gd name="T17" fmla="*/ 256 h 237"/>
                <a:gd name="T18" fmla="*/ 1662 w 257"/>
                <a:gd name="T19" fmla="*/ 280 h 237"/>
                <a:gd name="T20" fmla="*/ 2123 w 257"/>
                <a:gd name="T21" fmla="*/ 299 h 237"/>
                <a:gd name="T22" fmla="*/ 2615 w 257"/>
                <a:gd name="T23" fmla="*/ 315 h 237"/>
                <a:gd name="T24" fmla="*/ 3224 w 257"/>
                <a:gd name="T25" fmla="*/ 329 h 237"/>
                <a:gd name="T26" fmla="*/ 3888 w 257"/>
                <a:gd name="T27" fmla="*/ 337 h 237"/>
                <a:gd name="T28" fmla="*/ 4647 w 257"/>
                <a:gd name="T29" fmla="*/ 341 h 237"/>
                <a:gd name="T30" fmla="*/ 5432 w 257"/>
                <a:gd name="T31" fmla="*/ 340 h 237"/>
                <a:gd name="T32" fmla="*/ 6350 w 257"/>
                <a:gd name="T33" fmla="*/ 335 h 237"/>
                <a:gd name="T34" fmla="*/ 5545 w 257"/>
                <a:gd name="T35" fmla="*/ 327 h 237"/>
                <a:gd name="T36" fmla="*/ 4811 w 257"/>
                <a:gd name="T37" fmla="*/ 316 h 237"/>
                <a:gd name="T38" fmla="*/ 4202 w 257"/>
                <a:gd name="T39" fmla="*/ 305 h 237"/>
                <a:gd name="T40" fmla="*/ 3657 w 257"/>
                <a:gd name="T41" fmla="*/ 294 h 237"/>
                <a:gd name="T42" fmla="*/ 3160 w 257"/>
                <a:gd name="T43" fmla="*/ 279 h 237"/>
                <a:gd name="T44" fmla="*/ 2769 w 257"/>
                <a:gd name="T45" fmla="*/ 262 h 237"/>
                <a:gd name="T46" fmla="*/ 2408 w 257"/>
                <a:gd name="T47" fmla="*/ 244 h 237"/>
                <a:gd name="T48" fmla="*/ 2069 w 257"/>
                <a:gd name="T49" fmla="*/ 223 h 237"/>
                <a:gd name="T50" fmla="*/ 1764 w 257"/>
                <a:gd name="T51" fmla="*/ 203 h 237"/>
                <a:gd name="T52" fmla="*/ 1515 w 257"/>
                <a:gd name="T53" fmla="*/ 179 h 237"/>
                <a:gd name="T54" fmla="*/ 1302 w 257"/>
                <a:gd name="T55" fmla="*/ 155 h 237"/>
                <a:gd name="T56" fmla="*/ 1069 w 257"/>
                <a:gd name="T57" fmla="*/ 126 h 237"/>
                <a:gd name="T58" fmla="*/ 815 w 257"/>
                <a:gd name="T59" fmla="*/ 99 h 237"/>
                <a:gd name="T60" fmla="*/ 572 w 257"/>
                <a:gd name="T61" fmla="*/ 69 h 237"/>
                <a:gd name="T62" fmla="*/ 289 w 257"/>
                <a:gd name="T63" fmla="*/ 3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048 w 124"/>
                <a:gd name="T1" fmla="*/ 0 h 110"/>
                <a:gd name="T2" fmla="*/ 3274 w 124"/>
                <a:gd name="T3" fmla="*/ 176 h 110"/>
                <a:gd name="T4" fmla="*/ 3181 w 124"/>
                <a:gd name="T5" fmla="*/ 175 h 110"/>
                <a:gd name="T6" fmla="*/ 2826 w 124"/>
                <a:gd name="T7" fmla="*/ 171 h 110"/>
                <a:gd name="T8" fmla="*/ 2362 w 124"/>
                <a:gd name="T9" fmla="*/ 166 h 110"/>
                <a:gd name="T10" fmla="*/ 1805 w 124"/>
                <a:gd name="T11" fmla="*/ 162 h 110"/>
                <a:gd name="T12" fmla="*/ 1188 w 124"/>
                <a:gd name="T13" fmla="*/ 159 h 110"/>
                <a:gd name="T14" fmla="*/ 675 w 124"/>
                <a:gd name="T15" fmla="*/ 160 h 110"/>
                <a:gd name="T16" fmla="*/ 240 w 124"/>
                <a:gd name="T17" fmla="*/ 167 h 110"/>
                <a:gd name="T18" fmla="*/ 0 w 124"/>
                <a:gd name="T19" fmla="*/ 179 h 110"/>
                <a:gd name="T20" fmla="*/ 98 w 124"/>
                <a:gd name="T21" fmla="*/ 160 h 110"/>
                <a:gd name="T22" fmla="*/ 215 w 124"/>
                <a:gd name="T23" fmla="*/ 145 h 110"/>
                <a:gd name="T24" fmla="*/ 435 w 124"/>
                <a:gd name="T25" fmla="*/ 134 h 110"/>
                <a:gd name="T26" fmla="*/ 675 w 124"/>
                <a:gd name="T27" fmla="*/ 124 h 110"/>
                <a:gd name="T28" fmla="*/ 956 w 124"/>
                <a:gd name="T29" fmla="*/ 117 h 110"/>
                <a:gd name="T30" fmla="*/ 1235 w 124"/>
                <a:gd name="T31" fmla="*/ 116 h 110"/>
                <a:gd name="T32" fmla="*/ 1549 w 124"/>
                <a:gd name="T33" fmla="*/ 116 h 110"/>
                <a:gd name="T34" fmla="*/ 1904 w 124"/>
                <a:gd name="T35" fmla="*/ 121 h 110"/>
                <a:gd name="T36" fmla="*/ 1929 w 124"/>
                <a:gd name="T37" fmla="*/ 116 h 110"/>
                <a:gd name="T38" fmla="*/ 1852 w 124"/>
                <a:gd name="T39" fmla="*/ 93 h 110"/>
                <a:gd name="T40" fmla="*/ 1767 w 124"/>
                <a:gd name="T41" fmla="*/ 62 h 110"/>
                <a:gd name="T42" fmla="*/ 1735 w 124"/>
                <a:gd name="T43" fmla="*/ 49 h 110"/>
                <a:gd name="T44" fmla="*/ 1663 w 124"/>
                <a:gd name="T45" fmla="*/ 49 h 110"/>
                <a:gd name="T46" fmla="*/ 1600 w 124"/>
                <a:gd name="T47" fmla="*/ 47 h 110"/>
                <a:gd name="T48" fmla="*/ 1549 w 124"/>
                <a:gd name="T49" fmla="*/ 41 h 110"/>
                <a:gd name="T50" fmla="*/ 1521 w 124"/>
                <a:gd name="T51" fmla="*/ 35 h 110"/>
                <a:gd name="T52" fmla="*/ 1521 w 124"/>
                <a:gd name="T53" fmla="*/ 30 h 110"/>
                <a:gd name="T54" fmla="*/ 1549 w 124"/>
                <a:gd name="T55" fmla="*/ 25 h 110"/>
                <a:gd name="T56" fmla="*/ 1754 w 124"/>
                <a:gd name="T57" fmla="*/ 8 h 110"/>
                <a:gd name="T58" fmla="*/ 2048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32 w 109"/>
                <a:gd name="T3" fmla="*/ 1 h 156"/>
                <a:gd name="T4" fmla="*/ 471 w 109"/>
                <a:gd name="T5" fmla="*/ 5 h 156"/>
                <a:gd name="T6" fmla="*/ 984 w 109"/>
                <a:gd name="T7" fmla="*/ 12 h 156"/>
                <a:gd name="T8" fmla="*/ 1556 w 109"/>
                <a:gd name="T9" fmla="*/ 35 h 156"/>
                <a:gd name="T10" fmla="*/ 2098 w 109"/>
                <a:gd name="T11" fmla="*/ 55 h 156"/>
                <a:gd name="T12" fmla="*/ 2573 w 109"/>
                <a:gd name="T13" fmla="*/ 93 h 156"/>
                <a:gd name="T14" fmla="*/ 2864 w 109"/>
                <a:gd name="T15" fmla="*/ 142 h 156"/>
                <a:gd name="T16" fmla="*/ 2921 w 109"/>
                <a:gd name="T17" fmla="*/ 206 h 156"/>
                <a:gd name="T18" fmla="*/ 2829 w 109"/>
                <a:gd name="T19" fmla="*/ 206 h 156"/>
                <a:gd name="T20" fmla="*/ 2673 w 109"/>
                <a:gd name="T21" fmla="*/ 206 h 156"/>
                <a:gd name="T22" fmla="*/ 2492 w 109"/>
                <a:gd name="T23" fmla="*/ 206 h 156"/>
                <a:gd name="T24" fmla="*/ 2328 w 109"/>
                <a:gd name="T25" fmla="*/ 203 h 156"/>
                <a:gd name="T26" fmla="*/ 2166 w 109"/>
                <a:gd name="T27" fmla="*/ 202 h 156"/>
                <a:gd name="T28" fmla="*/ 1984 w 109"/>
                <a:gd name="T29" fmla="*/ 198 h 156"/>
                <a:gd name="T30" fmla="*/ 1767 w 109"/>
                <a:gd name="T31" fmla="*/ 192 h 156"/>
                <a:gd name="T32" fmla="*/ 1556 w 109"/>
                <a:gd name="T33" fmla="*/ 184 h 156"/>
                <a:gd name="T34" fmla="*/ 1415 w 109"/>
                <a:gd name="T35" fmla="*/ 166 h 156"/>
                <a:gd name="T36" fmla="*/ 1415 w 109"/>
                <a:gd name="T37" fmla="*/ 146 h 156"/>
                <a:gd name="T38" fmla="*/ 1512 w 109"/>
                <a:gd name="T39" fmla="*/ 128 h 156"/>
                <a:gd name="T40" fmla="*/ 1602 w 109"/>
                <a:gd name="T41" fmla="*/ 104 h 156"/>
                <a:gd name="T42" fmla="*/ 1512 w 109"/>
                <a:gd name="T43" fmla="*/ 84 h 156"/>
                <a:gd name="T44" fmla="*/ 1297 w 109"/>
                <a:gd name="T45" fmla="*/ 54 h 156"/>
                <a:gd name="T46" fmla="*/ 844 w 109"/>
                <a:gd name="T47" fmla="*/ 3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842 w 46"/>
                <a:gd name="T1" fmla="*/ 0 h 94"/>
                <a:gd name="T2" fmla="*/ 534 w 46"/>
                <a:gd name="T3" fmla="*/ 51 h 94"/>
                <a:gd name="T4" fmla="*/ 396 w 46"/>
                <a:gd name="T5" fmla="*/ 86 h 94"/>
                <a:gd name="T6" fmla="*/ 294 w 46"/>
                <a:gd name="T7" fmla="*/ 112 h 94"/>
                <a:gd name="T8" fmla="*/ 0 w 46"/>
                <a:gd name="T9" fmla="*/ 132 h 94"/>
                <a:gd name="T10" fmla="*/ 323 w 46"/>
                <a:gd name="T11" fmla="*/ 124 h 94"/>
                <a:gd name="T12" fmla="*/ 625 w 46"/>
                <a:gd name="T13" fmla="*/ 114 h 94"/>
                <a:gd name="T14" fmla="*/ 846 w 46"/>
                <a:gd name="T15" fmla="*/ 97 h 94"/>
                <a:gd name="T16" fmla="*/ 1065 w 46"/>
                <a:gd name="T17" fmla="*/ 79 h 94"/>
                <a:gd name="T18" fmla="*/ 1212 w 46"/>
                <a:gd name="T19" fmla="*/ 63 h 94"/>
                <a:gd name="T20" fmla="*/ 1227 w 46"/>
                <a:gd name="T21" fmla="*/ 41 h 94"/>
                <a:gd name="T22" fmla="*/ 1135 w 46"/>
                <a:gd name="T23" fmla="*/ 15 h 94"/>
                <a:gd name="T24" fmla="*/ 8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51 w 54"/>
                <a:gd name="T5" fmla="*/ 3 h 40"/>
                <a:gd name="T6" fmla="*/ 305 w 54"/>
                <a:gd name="T7" fmla="*/ 8 h 40"/>
                <a:gd name="T8" fmla="*/ 491 w 54"/>
                <a:gd name="T9" fmla="*/ 12 h 40"/>
                <a:gd name="T10" fmla="*/ 692 w 54"/>
                <a:gd name="T11" fmla="*/ 15 h 40"/>
                <a:gd name="T12" fmla="*/ 908 w 54"/>
                <a:gd name="T13" fmla="*/ 17 h 40"/>
                <a:gd name="T14" fmla="*/ 1079 w 54"/>
                <a:gd name="T15" fmla="*/ 18 h 40"/>
                <a:gd name="T16" fmla="*/ 1280 w 54"/>
                <a:gd name="T17" fmla="*/ 16 h 40"/>
                <a:gd name="T18" fmla="*/ 1264 w 54"/>
                <a:gd name="T19" fmla="*/ 36 h 40"/>
                <a:gd name="T20" fmla="*/ 1193 w 54"/>
                <a:gd name="T21" fmla="*/ 44 h 40"/>
                <a:gd name="T22" fmla="*/ 1051 w 54"/>
                <a:gd name="T23" fmla="*/ 49 h 40"/>
                <a:gd name="T24" fmla="*/ 873 w 54"/>
                <a:gd name="T25" fmla="*/ 51 h 40"/>
                <a:gd name="T26" fmla="*/ 655 w 54"/>
                <a:gd name="T27" fmla="*/ 50 h 40"/>
                <a:gd name="T28" fmla="*/ 443 w 54"/>
                <a:gd name="T29" fmla="*/ 43 h 40"/>
                <a:gd name="T30" fmla="*/ 229 w 54"/>
                <a:gd name="T31" fmla="*/ 3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437 w 596"/>
                <a:gd name="T1" fmla="*/ 511 h 666"/>
                <a:gd name="T2" fmla="*/ 162 w 596"/>
                <a:gd name="T3" fmla="*/ 473 h 666"/>
                <a:gd name="T4" fmla="*/ 0 w 596"/>
                <a:gd name="T5" fmla="*/ 400 h 666"/>
                <a:gd name="T6" fmla="*/ 98 w 596"/>
                <a:gd name="T7" fmla="*/ 308 h 666"/>
                <a:gd name="T8" fmla="*/ 681 w 596"/>
                <a:gd name="T9" fmla="*/ 210 h 666"/>
                <a:gd name="T10" fmla="*/ 1852 w 596"/>
                <a:gd name="T11" fmla="*/ 117 h 666"/>
                <a:gd name="T12" fmla="*/ 3827 w 596"/>
                <a:gd name="T13" fmla="*/ 42 h 666"/>
                <a:gd name="T14" fmla="*/ 6642 w 596"/>
                <a:gd name="T15" fmla="*/ 2 h 666"/>
                <a:gd name="T16" fmla="*/ 10242 w 596"/>
                <a:gd name="T17" fmla="*/ 9 h 666"/>
                <a:gd name="T18" fmla="*/ 13030 w 596"/>
                <a:gd name="T19" fmla="*/ 93 h 666"/>
                <a:gd name="T20" fmla="*/ 14914 w 596"/>
                <a:gd name="T21" fmla="*/ 228 h 666"/>
                <a:gd name="T22" fmla="*/ 15903 w 596"/>
                <a:gd name="T23" fmla="*/ 395 h 666"/>
                <a:gd name="T24" fmla="*/ 16025 w 596"/>
                <a:gd name="T25" fmla="*/ 567 h 666"/>
                <a:gd name="T26" fmla="*/ 15250 w 596"/>
                <a:gd name="T27" fmla="*/ 727 h 666"/>
                <a:gd name="T28" fmla="*/ 13646 w 596"/>
                <a:gd name="T29" fmla="*/ 851 h 666"/>
                <a:gd name="T30" fmla="*/ 11226 w 596"/>
                <a:gd name="T31" fmla="*/ 919 h 666"/>
                <a:gd name="T32" fmla="*/ 10475 w 596"/>
                <a:gd name="T33" fmla="*/ 913 h 666"/>
                <a:gd name="T34" fmla="*/ 11879 w 596"/>
                <a:gd name="T35" fmla="*/ 856 h 666"/>
                <a:gd name="T36" fmla="*/ 12972 w 596"/>
                <a:gd name="T37" fmla="*/ 752 h 666"/>
                <a:gd name="T38" fmla="*/ 13723 w 596"/>
                <a:gd name="T39" fmla="*/ 628 h 666"/>
                <a:gd name="T40" fmla="*/ 13990 w 596"/>
                <a:gd name="T41" fmla="*/ 492 h 666"/>
                <a:gd name="T42" fmla="*/ 13829 w 596"/>
                <a:gd name="T43" fmla="*/ 357 h 666"/>
                <a:gd name="T44" fmla="*/ 13047 w 596"/>
                <a:gd name="T45" fmla="*/ 241 h 666"/>
                <a:gd name="T46" fmla="*/ 11655 w 596"/>
                <a:gd name="T47" fmla="*/ 155 h 666"/>
                <a:gd name="T48" fmla="*/ 9187 w 596"/>
                <a:gd name="T49" fmla="*/ 103 h 666"/>
                <a:gd name="T50" fmla="*/ 6626 w 596"/>
                <a:gd name="T51" fmla="*/ 83 h 666"/>
                <a:gd name="T52" fmla="*/ 4689 w 596"/>
                <a:gd name="T53" fmla="*/ 97 h 666"/>
                <a:gd name="T54" fmla="*/ 3263 w 596"/>
                <a:gd name="T55" fmla="*/ 139 h 666"/>
                <a:gd name="T56" fmla="*/ 2257 w 596"/>
                <a:gd name="T57" fmla="*/ 206 h 666"/>
                <a:gd name="T58" fmla="*/ 1537 w 596"/>
                <a:gd name="T59" fmla="*/ 285 h 666"/>
                <a:gd name="T60" fmla="*/ 1074 w 596"/>
                <a:gd name="T61" fmla="*/ 376 h 666"/>
                <a:gd name="T62" fmla="*/ 755 w 596"/>
                <a:gd name="T63" fmla="*/ 46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800" b="1">
                <a:solidFill>
                  <a:srgbClr val="006699"/>
                </a:solidFill>
                <a:latin typeface="Arial" charset="0"/>
              </a:endParaRPr>
            </a:p>
          </p:txBody>
        </p:sp>
      </p:grpSp>
      <p:sp>
        <p:nvSpPr>
          <p:cNvPr id="1249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49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algn="ctr"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49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DB41894-612D-4E24-BAA9-A1D182056AF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6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8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334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«ПРОФСТАНДАРТ </a:t>
            </a:r>
            <a:br>
              <a:rPr lang="ru-RU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и </a:t>
            </a:r>
            <a:br>
              <a:rPr lang="ru-RU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ru-RU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компетентности педагога»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 fontScale="92500" lnSpcReduction="10000"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Митрофанова Т.В.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высшей категории.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методического объединения воспитателей старшего дошкольного возраста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9"/>
          <p:cNvSpPr>
            <a:spLocks noGrp="1" noChangeArrowheads="1"/>
          </p:cNvSpPr>
          <p:nvPr>
            <p:ph type="title"/>
          </p:nvPr>
        </p:nvSpPr>
        <p:spPr>
          <a:xfrm>
            <a:off x="1136650" y="-119062"/>
            <a:ext cx="7702550" cy="167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altLang="ru-RU" sz="28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педагогические компетентности</a:t>
            </a:r>
            <a:br>
              <a:rPr lang="ru-RU" altLang="ru-RU" sz="28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altLang="ru-RU" sz="28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педагога ДОУ</a:t>
            </a: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740178" y="1752653"/>
            <a:ext cx="2879725" cy="10080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Методологическая компетентность</a:t>
            </a:r>
          </a:p>
          <a:p>
            <a:pPr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859338" y="1557338"/>
            <a:ext cx="3370262" cy="10080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Психолого-педагогическая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компетентност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ь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758916" y="2963862"/>
            <a:ext cx="2700338" cy="93503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Коммуникативная компетентность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773906" y="4038600"/>
            <a:ext cx="2879725" cy="10795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8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Презентационная компетентность</a:t>
            </a:r>
          </a:p>
          <a:p>
            <a:pPr>
              <a:defRPr/>
            </a:pP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295" name="Скругленный прямоугольник 7"/>
          <p:cNvSpPr>
            <a:spLocks noChangeArrowheads="1"/>
          </p:cNvSpPr>
          <p:nvPr/>
        </p:nvSpPr>
        <p:spPr bwMode="auto">
          <a:xfrm>
            <a:off x="2771775" y="5300662"/>
            <a:ext cx="3171825" cy="1176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Информационно-коммуникационной компетентности</a:t>
            </a:r>
          </a:p>
          <a:p>
            <a:pPr eaLnBrk="1" hangingPunct="1"/>
            <a:endParaRPr lang="ru-RU" altLang="ru-RU" sz="20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029200" y="4005471"/>
            <a:ext cx="2879725" cy="10795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2000" dirty="0" err="1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Акмеологическая</a:t>
            </a:r>
            <a:r>
              <a:rPr 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компетентность</a:t>
            </a:r>
          </a:p>
          <a:p>
            <a:pPr>
              <a:defRPr/>
            </a:pP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029199" y="2819400"/>
            <a:ext cx="2879725" cy="93503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Исследовательская </a:t>
            </a:r>
            <a:r>
              <a:rPr lang="ru-RU" sz="20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компетентность</a:t>
            </a:r>
            <a:endParaRPr lang="ru-RU" sz="20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5758" y="265411"/>
            <a:ext cx="6912769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Модель понимания компетентности </a:t>
            </a: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педагога</a:t>
            </a:r>
            <a:endParaRPr lang="ru-RU" sz="3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551858" y="1920320"/>
            <a:ext cx="3961967" cy="3631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dirty="0">
              <a:solidFill>
                <a:srgbClr val="006699"/>
              </a:solidFill>
              <a:latin typeface="Arial" pitchFamily="34" charset="0"/>
              <a:ea typeface="Calibri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Где: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 – знания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У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– умения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С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 – способности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Л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 – личностные качества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 - опыт</a:t>
            </a:r>
          </a:p>
          <a:p>
            <a:pPr eaLnBrk="0" hangingPunct="0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К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 - компетентности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00563" y="1628775"/>
            <a:ext cx="3959225" cy="4392613"/>
            <a:chOff x="3172" y="1467"/>
            <a:chExt cx="5463" cy="6924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739" y="6759"/>
              <a:ext cx="1172" cy="71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grpSp>
          <p:nvGrpSpPr>
            <p:cNvPr id="11270" name="Line 5"/>
            <p:cNvGrpSpPr>
              <a:grpSpLocks/>
            </p:cNvGrpSpPr>
            <p:nvPr/>
          </p:nvGrpSpPr>
          <p:grpSpPr bwMode="auto">
            <a:xfrm>
              <a:off x="6698" y="6549"/>
              <a:ext cx="1411" cy="979"/>
              <a:chOff x="6851904" y="4681728"/>
              <a:chExt cx="896112" cy="621792"/>
            </a:xfrm>
          </p:grpSpPr>
          <p:pic>
            <p:nvPicPr>
              <p:cNvPr id="11285" name="Line 5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1904" y="4681728"/>
                <a:ext cx="896112" cy="621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86" name="Text Box 12"/>
              <p:cNvSpPr txBox="1">
                <a:spLocks noChangeArrowheads="1" noChangeShapeType="1"/>
              </p:cNvSpPr>
              <p:nvPr/>
            </p:nvSpPr>
            <p:spPr bwMode="auto">
              <a:xfrm rot="10800000">
                <a:off x="6956846" y="5144033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1800" b="0" smtClean="0">
                  <a:solidFill>
                    <a:srgbClr val="006699"/>
                  </a:solidFill>
                  <a:latin typeface="Franklin Gothic Book" pitchFamily="34" charset="0"/>
                </a:endParaRPr>
              </a:p>
            </p:txBody>
          </p:sp>
        </p:grp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3739" y="2678"/>
              <a:ext cx="1945" cy="408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689" y="2678"/>
              <a:ext cx="2267" cy="3969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5689" y="2678"/>
              <a:ext cx="1174" cy="4599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 flipH="1">
              <a:off x="5685" y="2679"/>
              <a:ext cx="3" cy="35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ru-RU" sz="1800" b="1" smtClean="0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 flipV="1">
              <a:off x="3740" y="6263"/>
              <a:ext cx="1945" cy="4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ru-RU" sz="1800" b="1" smtClean="0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5685" y="6263"/>
              <a:ext cx="2158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ru-RU" sz="1800" b="1" smtClean="0">
                <a:solidFill>
                  <a:srgbClr val="006699"/>
                </a:solidFill>
                <a:latin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460" y="1467"/>
              <a:ext cx="815" cy="12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4400" b="1" dirty="0">
                  <a:ln w="1905">
                    <a:solidFill>
                      <a:srgbClr val="C00000"/>
                    </a:solidFill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/>
                  <a:cs typeface="Tahoma" pitchFamily="34" charset="0"/>
                </a:rPr>
                <a:t>К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769" y="7277"/>
              <a:ext cx="568" cy="9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1" dirty="0">
                  <a:ln w="1905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/>
                  <a:cs typeface="Tahoma" pitchFamily="34" charset="0"/>
                </a:rPr>
                <a:t>С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172" y="6194"/>
              <a:ext cx="568" cy="9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1" dirty="0">
                  <a:ln w="1905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/>
                  <a:cs typeface="Tahoma" pitchFamily="34" charset="0"/>
                </a:rPr>
                <a:t>Л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8068" y="6419"/>
              <a:ext cx="567" cy="9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1" dirty="0">
                  <a:ln w="1905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/>
                  <a:cs typeface="Tahoma" pitchFamily="34" charset="0"/>
                </a:rPr>
                <a:t>У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236" y="5627"/>
              <a:ext cx="792" cy="9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1" dirty="0">
                  <a:ln w="1905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/>
                  <a:cs typeface="Tahoma" pitchFamily="34" charset="0"/>
                </a:rPr>
                <a:t>З</a:t>
              </a:r>
            </a:p>
          </p:txBody>
        </p:sp>
        <p:sp>
          <p:nvSpPr>
            <p:cNvPr id="21" name="AutoShape 16"/>
            <p:cNvSpPr>
              <a:spLocks noChangeShapeType="1"/>
            </p:cNvSpPr>
            <p:nvPr/>
          </p:nvSpPr>
          <p:spPr bwMode="auto">
            <a:xfrm flipH="1">
              <a:off x="4913" y="2678"/>
              <a:ext cx="775" cy="4792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sp>
          <p:nvSpPr>
            <p:cNvPr id="22" name="AutoShape 17"/>
            <p:cNvSpPr>
              <a:spLocks noChangeShapeType="1"/>
            </p:cNvSpPr>
            <p:nvPr/>
          </p:nvSpPr>
          <p:spPr bwMode="auto">
            <a:xfrm flipH="1">
              <a:off x="4911" y="7277"/>
              <a:ext cx="1952" cy="19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800">
                <a:solidFill>
                  <a:srgbClr val="0066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235" y="7470"/>
              <a:ext cx="568" cy="9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1" dirty="0">
                  <a:ln w="1905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/>
                  <a:cs typeface="Tahoma" pitchFamily="34" charset="0"/>
                </a:rPr>
                <a:t>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897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1371600" y="333375"/>
            <a:ext cx="7543800" cy="195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altLang="ru-RU" sz="2800" b="0" dirty="0">
                <a:ln w="952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должен быть компетентным в вопросах</a:t>
            </a:r>
          </a:p>
          <a:p>
            <a:pPr algn="ctr" eaLnBrk="1" hangingPunct="1">
              <a:spcAft>
                <a:spcPts val="1000"/>
              </a:spcAft>
            </a:pPr>
            <a:r>
              <a:rPr lang="ru-RU" altLang="ru-RU" sz="2800" b="0" dirty="0">
                <a:ln w="952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организации и содержания деятельности </a:t>
            </a:r>
          </a:p>
          <a:p>
            <a:pPr algn="ctr" eaLnBrk="1" hangingPunct="1">
              <a:lnSpc>
                <a:spcPct val="115000"/>
              </a:lnSpc>
            </a:pPr>
            <a:r>
              <a:rPr lang="ru-RU" altLang="ru-RU" sz="2800" b="0" dirty="0">
                <a:ln w="952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следующим направлениям</a:t>
            </a:r>
            <a:r>
              <a:rPr lang="ru-RU" altLang="ru-RU" sz="2800" b="0" dirty="0" smtClean="0">
                <a:ln w="952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20483" name="Скругленный прямоугольник 3"/>
          <p:cNvSpPr>
            <a:spLocks noChangeArrowheads="1"/>
          </p:cNvSpPr>
          <p:nvPr/>
        </p:nvSpPr>
        <p:spPr bwMode="auto">
          <a:xfrm>
            <a:off x="914400" y="2287243"/>
            <a:ext cx="3311525" cy="1223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 -</a:t>
            </a: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деятельности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4" name="Скругленный прямоугольник 4"/>
          <p:cNvSpPr>
            <a:spLocks noChangeArrowheads="1"/>
          </p:cNvSpPr>
          <p:nvPr/>
        </p:nvSpPr>
        <p:spPr bwMode="auto">
          <a:xfrm>
            <a:off x="3657600" y="3733800"/>
            <a:ext cx="3311525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методической</a:t>
            </a:r>
            <a:r>
              <a:rPr lang="ru-RU" alt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ru-RU" alt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5" name="Скругленный прямоугольник 5"/>
          <p:cNvSpPr>
            <a:spLocks noChangeArrowheads="1"/>
          </p:cNvSpPr>
          <p:nvPr/>
        </p:nvSpPr>
        <p:spPr bwMode="auto">
          <a:xfrm>
            <a:off x="5457031" y="5029200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 –</a:t>
            </a: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педагогической деятельности</a:t>
            </a:r>
          </a:p>
          <a:p>
            <a:pPr eaLnBrk="1" hangingPunct="1"/>
            <a:endParaRPr lang="ru-RU" altLang="ru-RU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8001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188913"/>
            <a:ext cx="798195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45720" rIns="4572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32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32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развития профессиональной </a:t>
            </a:r>
            <a:r>
              <a:rPr lang="ru-RU" altLang="ru-RU" sz="28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lang="ru-RU" altLang="ru-RU" sz="32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endParaRPr lang="ru-RU" sz="3200" b="1" dirty="0" smtClean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1" y="1746250"/>
            <a:ext cx="8458200" cy="51117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19100" indent="-382588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22313" indent="-2730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004888" indent="-255588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279525" indent="-236538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489075" indent="-182563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1946275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403475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2860675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317875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и переподготовки педагогических кадров (проблемные курсы и курсы повышения квалификации).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методических объединениях, творческих группах.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Исследовательская, экспериментальная деятельность.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деятельность, освоение новых педагогических технологий.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педагогической поддержки.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педагогических конкурсах, мастер – классах.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собственного педагогического опыта.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семинары и вебинары.</a:t>
            </a: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самообразованию.</a:t>
            </a:r>
          </a:p>
          <a:p>
            <a:pPr marL="36512" indent="0" eaLnBrk="1" hangingPunct="1">
              <a:lnSpc>
                <a:spcPct val="90000"/>
              </a:lnSpc>
              <a:buClr>
                <a:srgbClr val="6EA0B0"/>
              </a:buClr>
              <a:buSzPct val="80000"/>
              <a:buFontTx/>
              <a:buNone/>
              <a:defRPr/>
            </a:pPr>
            <a:endParaRPr lang="ru-RU" alt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endParaRPr lang="ru-RU" altLang="ru-RU" sz="2400" dirty="0" smtClean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6EA0B0"/>
              </a:buClr>
              <a:buSzPct val="80000"/>
              <a:buFont typeface="Wingdings 2" pitchFamily="18" charset="2"/>
              <a:buChar char=""/>
              <a:defRPr/>
            </a:pPr>
            <a:endParaRPr lang="ru-RU" altLang="ru-RU" sz="2400" dirty="0" smtClean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2" y="-12700"/>
            <a:ext cx="7973458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2133600" y="1981200"/>
            <a:ext cx="6813550" cy="3886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marL="0" indent="0" eaLnBrk="1" hangingPunct="1">
              <a:buNone/>
            </a:pP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</a:t>
            </a:r>
          </a:p>
          <a:p>
            <a:pPr marL="0" indent="0" eaLnBrk="1" hangingPunct="1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981200"/>
            <a:ext cx="7313613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78486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9650" cy="1173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Times New Roman" pitchFamily="18" charset="0"/>
              </a:rPr>
              <a:t>Профессиональный стандарт педагога</a:t>
            </a:r>
            <a:endParaRPr lang="ru-RU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9800" y="1827213"/>
            <a:ext cx="6705600" cy="44434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25196" eaLnBrk="1" fontAlgn="auto" hangingPunct="1">
              <a:spcAft>
                <a:spcPts val="0"/>
              </a:spcAft>
              <a:buClr>
                <a:srgbClr val="E4005C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25196" eaLnBrk="1" fontAlgn="auto" hangingPunct="1">
              <a:spcAft>
                <a:spcPts val="0"/>
              </a:spcAft>
              <a:buClr>
                <a:srgbClr val="E4005C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425196" eaLnBrk="1" fontAlgn="auto" hangingPunct="1">
              <a:spcAft>
                <a:spcPts val="0"/>
              </a:spcAft>
              <a:buClr>
                <a:srgbClr val="E4005C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25196" eaLnBrk="1" fontAlgn="auto" hangingPunct="1">
              <a:spcAft>
                <a:spcPts val="0"/>
              </a:spcAft>
              <a:buClr>
                <a:srgbClr val="E4005C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384" t="8354" r="13477" b="13366"/>
          <a:stretch/>
        </p:blipFill>
        <p:spPr bwMode="auto">
          <a:xfrm>
            <a:off x="11934" y="10098"/>
            <a:ext cx="9132065" cy="684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67056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038600"/>
            <a:ext cx="56546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858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Область применения </a:t>
            </a:r>
            <a:b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65827"/>
              </p:ext>
            </p:extLst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447800"/>
            <a:ext cx="6038850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82296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143000"/>
            <a:ext cx="6813550" cy="52578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Особые условия  НЕ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4874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ПРОФЕССИОНАЛЬНЫЕ КОМПЕТЕНТНОСТИ ВОСПИТАТЕЛЯ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Под </a:t>
            </a: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профессиональной компетентностью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понимается многофакторное явление, включающее в себя систему теоретических знаний педагога и способов их применения в конкретных педагогических ситуациях, ценностные ориентации педагога, а также интегративные показатели его культуры (речь, стиль общения, отношение к себе и своей деятельности, к смежным областям знания и др.).</a:t>
            </a:r>
            <a:endParaRPr lang="ru-RU" sz="2000" i="1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Компетенции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 – личностные и межличностные качества, способности, навыки и знания, которые выражены в различных формах и ситуациях работы и социальной жизни. </a:t>
            </a:r>
            <a:endParaRPr lang="ru-RU" sz="1800" dirty="0">
              <a:ea typeface="Calibri"/>
              <a:cs typeface="Times New Roman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Компетенции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являются структурными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компонентами компетентности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564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Шары</vt:lpstr>
      <vt:lpstr>1_Шары</vt:lpstr>
      <vt:lpstr>«ПРОФСТАНДАРТ  и  компетентности педагога»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 ПРОФСТАНДАРТА</vt:lpstr>
      <vt:lpstr>ХАРАКТЕРИСТИКА СТАНДАРТА</vt:lpstr>
      <vt:lpstr>   Требования к образованию и обучению   </vt:lpstr>
      <vt:lpstr>Особые условия  НЕ допуска к работе</vt:lpstr>
      <vt:lpstr>ПРОФЕССИОНАЛЬНЫЕ КОМПЕТЕНТНОСТИ ВОСПИТАТЕЛЯ </vt:lpstr>
      <vt:lpstr>Основные педагогические компетентности педагога ДОУ</vt:lpstr>
      <vt:lpstr>Презентация PowerPoint</vt:lpstr>
      <vt:lpstr>Презентация PowerPoint</vt:lpstr>
      <vt:lpstr>Презентация PowerPoint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 Windows</cp:lastModifiedBy>
  <cp:revision>66</cp:revision>
  <cp:lastPrinted>1601-01-01T00:00:00Z</cp:lastPrinted>
  <dcterms:created xsi:type="dcterms:W3CDTF">1601-01-01T00:00:00Z</dcterms:created>
  <dcterms:modified xsi:type="dcterms:W3CDTF">2019-03-16T02:05:31Z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